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61" r:id="rId5"/>
    <p:sldId id="262" r:id="rId6"/>
    <p:sldId id="264" r:id="rId7"/>
    <p:sldId id="263" r:id="rId8"/>
  </p:sldIdLst>
  <p:sldSz cx="6858000" cy="9906000" type="A4"/>
  <p:notesSz cx="6805613" cy="9939338"/>
  <p:defaultTextStyle>
    <a:defPPr rtl="0">
      <a:defRPr lang="vi-V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3"/>
    <p:restoredTop sz="96327"/>
  </p:normalViewPr>
  <p:slideViewPr>
    <p:cSldViewPr>
      <p:cViewPr varScale="1">
        <p:scale>
          <a:sx n="89" d="100"/>
          <a:sy n="89" d="100"/>
        </p:scale>
        <p:origin x="3536" y="16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3296" y="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87AD37A7-4A82-DB4A-BE7F-91FE689E8B5E}"/>
    <pc:docChg chg="modSld">
      <pc:chgData name="稲垣 典子" userId="75e47cb5-aee2-4599-8dc9-4d0088e0ed8e" providerId="ADAL" clId="{87AD37A7-4A82-DB4A-BE7F-91FE689E8B5E}" dt="2024-01-17T07:28:54.444" v="3" actId="20577"/>
      <pc:docMkLst>
        <pc:docMk/>
      </pc:docMkLst>
      <pc:sldChg chg="modNotesTx">
        <pc:chgData name="稲垣 典子" userId="75e47cb5-aee2-4599-8dc9-4d0088e0ed8e" providerId="ADAL" clId="{87AD37A7-4A82-DB4A-BE7F-91FE689E8B5E}" dt="2024-01-17T07:28:31.553" v="0" actId="20577"/>
        <pc:sldMkLst>
          <pc:docMk/>
          <pc:sldMk cId="3777779434" sldId="261"/>
        </pc:sldMkLst>
      </pc:sldChg>
      <pc:sldChg chg="modNotesTx">
        <pc:chgData name="稲垣 典子" userId="75e47cb5-aee2-4599-8dc9-4d0088e0ed8e" providerId="ADAL" clId="{87AD37A7-4A82-DB4A-BE7F-91FE689E8B5E}" dt="2024-01-17T07:28:39.284" v="1" actId="20577"/>
        <pc:sldMkLst>
          <pc:docMk/>
          <pc:sldMk cId="943607056" sldId="262"/>
        </pc:sldMkLst>
      </pc:sldChg>
      <pc:sldChg chg="modNotesTx">
        <pc:chgData name="稲垣 典子" userId="75e47cb5-aee2-4599-8dc9-4d0088e0ed8e" providerId="ADAL" clId="{87AD37A7-4A82-DB4A-BE7F-91FE689E8B5E}" dt="2024-01-17T07:28:54.444" v="3" actId="20577"/>
        <pc:sldMkLst>
          <pc:docMk/>
          <pc:sldMk cId="3665481058" sldId="263"/>
        </pc:sldMkLst>
      </pc:sldChg>
      <pc:sldChg chg="modNotesTx">
        <pc:chgData name="稲垣 典子" userId="75e47cb5-aee2-4599-8dc9-4d0088e0ed8e" providerId="ADAL" clId="{87AD37A7-4A82-DB4A-BE7F-91FE689E8B5E}" dt="2024-01-17T07:28:47.215" v="2" actId="20577"/>
        <pc:sldMkLst>
          <pc:docMk/>
          <pc:sldMk cId="1507218344" sldId="264"/>
        </pc:sldMkLst>
      </pc:sldChg>
    </pc:docChg>
  </pc:docChgLst>
  <pc:docChgLst>
    <pc:chgData name="稲垣 典子" userId="75e47cb5-aee2-4599-8dc9-4d0088e0ed8e" providerId="ADAL" clId="{2B4C7C26-56B1-0145-BA6C-6F421266F75E}"/>
    <pc:docChg chg="undo custSel modSld">
      <pc:chgData name="稲垣 典子" userId="75e47cb5-aee2-4599-8dc9-4d0088e0ed8e" providerId="ADAL" clId="{2B4C7C26-56B1-0145-BA6C-6F421266F75E}" dt="2023-11-24T08:08:07.784" v="255" actId="2711"/>
      <pc:docMkLst>
        <pc:docMk/>
      </pc:docMkLst>
      <pc:sldChg chg="modSp mod">
        <pc:chgData name="稲垣 典子" userId="75e47cb5-aee2-4599-8dc9-4d0088e0ed8e" providerId="ADAL" clId="{2B4C7C26-56B1-0145-BA6C-6F421266F75E}" dt="2023-11-24T08:08:07.784" v="255" actId="2711"/>
        <pc:sldMkLst>
          <pc:docMk/>
          <pc:sldMk cId="3777779434" sldId="261"/>
        </pc:sldMkLst>
        <pc:spChg chg="mod">
          <ac:chgData name="稲垣 典子" userId="75e47cb5-aee2-4599-8dc9-4d0088e0ed8e" providerId="ADAL" clId="{2B4C7C26-56B1-0145-BA6C-6F421266F75E}" dt="2023-11-24T08:08:07.784" v="255" actId="2711"/>
          <ac:spMkLst>
            <pc:docMk/>
            <pc:sldMk cId="3777779434" sldId="261"/>
            <ac:spMk id="3" creationId="{EDCD71B7-C679-AC4F-A097-EEA61249D4C7}"/>
          </ac:spMkLst>
        </pc:spChg>
        <pc:spChg chg="mod">
          <ac:chgData name="稲垣 典子" userId="75e47cb5-aee2-4599-8dc9-4d0088e0ed8e" providerId="ADAL" clId="{2B4C7C26-56B1-0145-BA6C-6F421266F75E}" dt="2023-11-24T07:49:05.183" v="110" actId="13926"/>
          <ac:spMkLst>
            <pc:docMk/>
            <pc:sldMk cId="3777779434" sldId="261"/>
            <ac:spMk id="4" creationId="{00000000-0000-0000-0000-000000000000}"/>
          </ac:spMkLst>
        </pc:spChg>
        <pc:spChg chg="mod">
          <ac:chgData name="稲垣 典子" userId="75e47cb5-aee2-4599-8dc9-4d0088e0ed8e" providerId="ADAL" clId="{2B4C7C26-56B1-0145-BA6C-6F421266F75E}" dt="2023-11-24T07:52:36.765" v="199" actId="1036"/>
          <ac:spMkLst>
            <pc:docMk/>
            <pc:sldMk cId="3777779434" sldId="261"/>
            <ac:spMk id="5" creationId="{2EB7D01B-A9D5-FF48-8429-9A0FC4BF62CD}"/>
          </ac:spMkLst>
        </pc:spChg>
        <pc:spChg chg="mod">
          <ac:chgData name="稲垣 典子" userId="75e47cb5-aee2-4599-8dc9-4d0088e0ed8e" providerId="ADAL" clId="{2B4C7C26-56B1-0145-BA6C-6F421266F75E}" dt="2023-11-24T07:33:36.581" v="18" actId="1037"/>
          <ac:spMkLst>
            <pc:docMk/>
            <pc:sldMk cId="3777779434" sldId="261"/>
            <ac:spMk id="6" creationId="{FE8593A0-7AEE-44D0-3DFC-513B3C40DABF}"/>
          </ac:spMkLst>
        </pc:spChg>
        <pc:spChg chg="mod">
          <ac:chgData name="稲垣 典子" userId="75e47cb5-aee2-4599-8dc9-4d0088e0ed8e" providerId="ADAL" clId="{2B4C7C26-56B1-0145-BA6C-6F421266F75E}" dt="2023-11-24T07:49:34.842" v="120" actId="20577"/>
          <ac:spMkLst>
            <pc:docMk/>
            <pc:sldMk cId="3777779434" sldId="261"/>
            <ac:spMk id="7" creationId="{00000000-0000-0000-0000-000000000000}"/>
          </ac:spMkLst>
        </pc:spChg>
        <pc:spChg chg="mod">
          <ac:chgData name="稲垣 典子" userId="75e47cb5-aee2-4599-8dc9-4d0088e0ed8e" providerId="ADAL" clId="{2B4C7C26-56B1-0145-BA6C-6F421266F75E}" dt="2023-11-24T07:49:48.171" v="127" actId="20577"/>
          <ac:spMkLst>
            <pc:docMk/>
            <pc:sldMk cId="3777779434" sldId="261"/>
            <ac:spMk id="8" creationId="{00000000-0000-0000-0000-000000000000}"/>
          </ac:spMkLst>
        </pc:spChg>
        <pc:spChg chg="mod">
          <ac:chgData name="稲垣 典子" userId="75e47cb5-aee2-4599-8dc9-4d0088e0ed8e" providerId="ADAL" clId="{2B4C7C26-56B1-0145-BA6C-6F421266F75E}" dt="2023-11-24T07:38:11.520" v="36" actId="255"/>
          <ac:spMkLst>
            <pc:docMk/>
            <pc:sldMk cId="3777779434" sldId="261"/>
            <ac:spMk id="9" creationId="{29F2E288-9B35-094C-8F5C-0FC20AEF4A8C}"/>
          </ac:spMkLst>
        </pc:spChg>
        <pc:spChg chg="mod">
          <ac:chgData name="稲垣 典子" userId="75e47cb5-aee2-4599-8dc9-4d0088e0ed8e" providerId="ADAL" clId="{2B4C7C26-56B1-0145-BA6C-6F421266F75E}" dt="2023-11-24T07:50:53.862" v="160" actId="20577"/>
          <ac:spMkLst>
            <pc:docMk/>
            <pc:sldMk cId="3777779434" sldId="261"/>
            <ac:spMk id="19" creationId="{F967B3D1-4010-AC40-8B97-D4209BAC0481}"/>
          </ac:spMkLst>
        </pc:spChg>
        <pc:spChg chg="mod">
          <ac:chgData name="稲垣 典子" userId="75e47cb5-aee2-4599-8dc9-4d0088e0ed8e" providerId="ADAL" clId="{2B4C7C26-56B1-0145-BA6C-6F421266F75E}" dt="2023-11-24T07:50:16.533" v="140" actId="20577"/>
          <ac:spMkLst>
            <pc:docMk/>
            <pc:sldMk cId="3777779434" sldId="261"/>
            <ac:spMk id="20" creationId="{00000000-0000-0000-0000-000000000000}"/>
          </ac:spMkLst>
        </pc:spChg>
        <pc:spChg chg="mod">
          <ac:chgData name="稲垣 典子" userId="75e47cb5-aee2-4599-8dc9-4d0088e0ed8e" providerId="ADAL" clId="{2B4C7C26-56B1-0145-BA6C-6F421266F75E}" dt="2023-11-24T07:50:10.938" v="137" actId="20577"/>
          <ac:spMkLst>
            <pc:docMk/>
            <pc:sldMk cId="3777779434" sldId="261"/>
            <ac:spMk id="21" creationId="{00000000-0000-0000-0000-000000000000}"/>
          </ac:spMkLst>
        </pc:spChg>
        <pc:spChg chg="mod">
          <ac:chgData name="稲垣 典子" userId="75e47cb5-aee2-4599-8dc9-4d0088e0ed8e" providerId="ADAL" clId="{2B4C7C26-56B1-0145-BA6C-6F421266F75E}" dt="2023-11-24T07:50:01.639" v="134" actId="20577"/>
          <ac:spMkLst>
            <pc:docMk/>
            <pc:sldMk cId="3777779434" sldId="261"/>
            <ac:spMk id="24" creationId="{00000000-0000-0000-0000-000000000000}"/>
          </ac:spMkLst>
        </pc:spChg>
      </pc:sldChg>
    </pc:docChg>
  </pc:docChgLst>
  <pc:docChgLst>
    <pc:chgData name="稲垣 典子" userId="75e47cb5-aee2-4599-8dc9-4d0088e0ed8e" providerId="ADAL" clId="{4F8359FE-7D33-3447-8F75-F7C264D9A56F}"/>
    <pc:docChg chg="undo redo custSel modSld modMainMaster modNotesMaster">
      <pc:chgData name="稲垣 典子" userId="75e47cb5-aee2-4599-8dc9-4d0088e0ed8e" providerId="ADAL" clId="{4F8359FE-7D33-3447-8F75-F7C264D9A56F}" dt="2023-12-04T05:35:30.435" v="1322" actId="13926"/>
      <pc:docMkLst>
        <pc:docMk/>
      </pc:docMkLst>
      <pc:sldChg chg="addSp delSp modSp mod modNotes">
        <pc:chgData name="稲垣 典子" userId="75e47cb5-aee2-4599-8dc9-4d0088e0ed8e" providerId="ADAL" clId="{4F8359FE-7D33-3447-8F75-F7C264D9A56F}" dt="2023-12-04T05:09:13.408" v="882" actId="14100"/>
        <pc:sldMkLst>
          <pc:docMk/>
          <pc:sldMk cId="3777779434" sldId="261"/>
        </pc:sldMkLst>
        <pc:spChg chg="del">
          <ac:chgData name="稲垣 典子" userId="75e47cb5-aee2-4599-8dc9-4d0088e0ed8e" providerId="ADAL" clId="{4F8359FE-7D33-3447-8F75-F7C264D9A56F}" dt="2023-11-27T07:22:48.970" v="44" actId="478"/>
          <ac:spMkLst>
            <pc:docMk/>
            <pc:sldMk cId="3777779434" sldId="261"/>
            <ac:spMk id="2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08:28.019" v="864" actId="20577"/>
          <ac:spMkLst>
            <pc:docMk/>
            <pc:sldMk cId="3777779434" sldId="261"/>
            <ac:spMk id="3" creationId="{EDCD71B7-C679-AC4F-A097-EEA61249D4C7}"/>
          </ac:spMkLst>
        </pc:spChg>
        <pc:spChg chg="mod">
          <ac:chgData name="稲垣 典子" userId="75e47cb5-aee2-4599-8dc9-4d0088e0ed8e" providerId="ADAL" clId="{4F8359FE-7D33-3447-8F75-F7C264D9A56F}" dt="2023-12-04T04:42:43.762" v="835" actId="255"/>
          <ac:spMkLst>
            <pc:docMk/>
            <pc:sldMk cId="3777779434" sldId="261"/>
            <ac:spMk id="4" creationId="{00000000-0000-0000-0000-000000000000}"/>
          </ac:spMkLst>
        </pc:spChg>
        <pc:spChg chg="del mod">
          <ac:chgData name="稲垣 典子" userId="75e47cb5-aee2-4599-8dc9-4d0088e0ed8e" providerId="ADAL" clId="{4F8359FE-7D33-3447-8F75-F7C264D9A56F}" dt="2023-11-27T07:23:47.996" v="47" actId="478"/>
          <ac:spMkLst>
            <pc:docMk/>
            <pc:sldMk cId="3777779434" sldId="261"/>
            <ac:spMk id="5" creationId="{2EB7D01B-A9D5-FF48-8429-9A0FC4BF62CD}"/>
          </ac:spMkLst>
        </pc:spChg>
        <pc:spChg chg="mod">
          <ac:chgData name="稲垣 典子" userId="75e47cb5-aee2-4599-8dc9-4d0088e0ed8e" providerId="ADAL" clId="{4F8359FE-7D33-3447-8F75-F7C264D9A56F}" dt="2023-12-04T05:07:49.450" v="857" actId="1035"/>
          <ac:spMkLst>
            <pc:docMk/>
            <pc:sldMk cId="3777779434" sldId="261"/>
            <ac:spMk id="6" creationId="{FE8593A0-7AEE-44D0-3DFC-513B3C40DABF}"/>
          </ac:spMkLst>
        </pc:spChg>
        <pc:spChg chg="mod">
          <ac:chgData name="稲垣 典子" userId="75e47cb5-aee2-4599-8dc9-4d0088e0ed8e" providerId="ADAL" clId="{4F8359FE-7D33-3447-8F75-F7C264D9A56F}" dt="2023-12-04T04:43:30.998" v="846" actId="1035"/>
          <ac:spMkLst>
            <pc:docMk/>
            <pc:sldMk cId="3777779434" sldId="261"/>
            <ac:spMk id="7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09:07.552" v="881" actId="1035"/>
          <ac:spMkLst>
            <pc:docMk/>
            <pc:sldMk cId="3777779434" sldId="261"/>
            <ac:spMk id="8" creationId="{00000000-0000-0000-0000-000000000000}"/>
          </ac:spMkLst>
        </pc:spChg>
        <pc:spChg chg="del mod">
          <ac:chgData name="稲垣 典子" userId="75e47cb5-aee2-4599-8dc9-4d0088e0ed8e" providerId="ADAL" clId="{4F8359FE-7D33-3447-8F75-F7C264D9A56F}" dt="2023-11-27T07:26:43.926" v="78" actId="478"/>
          <ac:spMkLst>
            <pc:docMk/>
            <pc:sldMk cId="3777779434" sldId="261"/>
            <ac:spMk id="9" creationId="{29F2E288-9B35-094C-8F5C-0FC20AEF4A8C}"/>
          </ac:spMkLst>
        </pc:spChg>
        <pc:spChg chg="mod">
          <ac:chgData name="稲垣 典子" userId="75e47cb5-aee2-4599-8dc9-4d0088e0ed8e" providerId="ADAL" clId="{4F8359FE-7D33-3447-8F75-F7C264D9A56F}" dt="2023-12-04T05:07:44.208" v="854" actId="14100"/>
          <ac:spMkLst>
            <pc:docMk/>
            <pc:sldMk cId="3777779434" sldId="261"/>
            <ac:spMk id="11" creationId="{00000000-0000-0000-0000-000000000000}"/>
          </ac:spMkLst>
        </pc:spChg>
        <pc:spChg chg="add del mod">
          <ac:chgData name="稲垣 典子" userId="75e47cb5-aee2-4599-8dc9-4d0088e0ed8e" providerId="ADAL" clId="{4F8359FE-7D33-3447-8F75-F7C264D9A56F}" dt="2023-11-27T07:22:37.082" v="42" actId="478"/>
          <ac:spMkLst>
            <pc:docMk/>
            <pc:sldMk cId="3777779434" sldId="261"/>
            <ac:spMk id="12" creationId="{468FB026-A76E-61BB-EAA6-F07591D1FA98}"/>
          </ac:spMkLst>
        </pc:spChg>
        <pc:spChg chg="add mod">
          <ac:chgData name="稲垣 典子" userId="75e47cb5-aee2-4599-8dc9-4d0088e0ed8e" providerId="ADAL" clId="{4F8359FE-7D33-3447-8F75-F7C264D9A56F}" dt="2023-11-27T07:22:46.328" v="43"/>
          <ac:spMkLst>
            <pc:docMk/>
            <pc:sldMk cId="3777779434" sldId="261"/>
            <ac:spMk id="14" creationId="{BE023BEE-D7A5-3F60-18FA-8A6D2735A2E6}"/>
          </ac:spMkLst>
        </pc:spChg>
        <pc:spChg chg="add mod">
          <ac:chgData name="稲垣 典子" userId="75e47cb5-aee2-4599-8dc9-4d0088e0ed8e" providerId="ADAL" clId="{4F8359FE-7D33-3447-8F75-F7C264D9A56F}" dt="2023-11-27T07:23:11.924" v="46"/>
          <ac:spMkLst>
            <pc:docMk/>
            <pc:sldMk cId="3777779434" sldId="261"/>
            <ac:spMk id="15" creationId="{F48326E0-E5F2-36B6-9D88-2664D7ED3240}"/>
          </ac:spMkLst>
        </pc:spChg>
        <pc:spChg chg="mod">
          <ac:chgData name="稲垣 典子" userId="75e47cb5-aee2-4599-8dc9-4d0088e0ed8e" providerId="ADAL" clId="{4F8359FE-7D33-3447-8F75-F7C264D9A56F}" dt="2023-11-27T07:43:58.552" v="239" actId="1037"/>
          <ac:spMkLst>
            <pc:docMk/>
            <pc:sldMk cId="3777779434" sldId="261"/>
            <ac:spMk id="19" creationId="{F967B3D1-4010-AC40-8B97-D4209BAC0481}"/>
          </ac:spMkLst>
        </pc:spChg>
        <pc:spChg chg="mod">
          <ac:chgData name="稲垣 典子" userId="75e47cb5-aee2-4599-8dc9-4d0088e0ed8e" providerId="ADAL" clId="{4F8359FE-7D33-3447-8F75-F7C264D9A56F}" dt="2023-11-27T07:39:50.377" v="167" actId="255"/>
          <ac:spMkLst>
            <pc:docMk/>
            <pc:sldMk cId="3777779434" sldId="261"/>
            <ac:spMk id="20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1-27T07:43:58.552" v="239" actId="1037"/>
          <ac:spMkLst>
            <pc:docMk/>
            <pc:sldMk cId="3777779434" sldId="261"/>
            <ac:spMk id="21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09:13.408" v="882" actId="14100"/>
          <ac:spMkLst>
            <pc:docMk/>
            <pc:sldMk cId="3777779434" sldId="261"/>
            <ac:spMk id="22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09:04.814" v="879" actId="1035"/>
          <ac:spMkLst>
            <pc:docMk/>
            <pc:sldMk cId="3777779434" sldId="261"/>
            <ac:spMk id="24" creationId="{00000000-0000-0000-0000-000000000000}"/>
          </ac:spMkLst>
        </pc:spChg>
        <pc:spChg chg="add del mod">
          <ac:chgData name="稲垣 典子" userId="75e47cb5-aee2-4599-8dc9-4d0088e0ed8e" providerId="ADAL" clId="{4F8359FE-7D33-3447-8F75-F7C264D9A56F}" dt="2023-11-27T07:24:27.133" v="55"/>
          <ac:spMkLst>
            <pc:docMk/>
            <pc:sldMk cId="3777779434" sldId="261"/>
            <ac:spMk id="26" creationId="{08A19BD8-5417-2EB2-3360-F7C6926B546B}"/>
          </ac:spMkLst>
        </pc:spChg>
        <pc:spChg chg="add del mod">
          <ac:chgData name="稲垣 典子" userId="75e47cb5-aee2-4599-8dc9-4d0088e0ed8e" providerId="ADAL" clId="{4F8359FE-7D33-3447-8F75-F7C264D9A56F}" dt="2023-11-27T07:24:32.341" v="59" actId="22"/>
          <ac:spMkLst>
            <pc:docMk/>
            <pc:sldMk cId="3777779434" sldId="261"/>
            <ac:spMk id="28" creationId="{ECFBBDDE-344B-E9F5-93B2-B39B97079989}"/>
          </ac:spMkLst>
        </pc:spChg>
        <pc:spChg chg="add mod">
          <ac:chgData name="稲垣 典子" userId="75e47cb5-aee2-4599-8dc9-4d0088e0ed8e" providerId="ADAL" clId="{4F8359FE-7D33-3447-8F75-F7C264D9A56F}" dt="2023-11-27T07:26:39.079" v="77" actId="14100"/>
          <ac:spMkLst>
            <pc:docMk/>
            <pc:sldMk cId="3777779434" sldId="261"/>
            <ac:spMk id="29" creationId="{1EA856CD-9C60-10D5-1FF7-1F8376A525C1}"/>
          </ac:spMkLst>
        </pc:spChg>
        <pc:picChg chg="mod">
          <ac:chgData name="稲垣 典子" userId="75e47cb5-aee2-4599-8dc9-4d0088e0ed8e" providerId="ADAL" clId="{4F8359FE-7D33-3447-8F75-F7C264D9A56F}" dt="2023-11-27T07:43:58.552" v="239" actId="1037"/>
          <ac:picMkLst>
            <pc:docMk/>
            <pc:sldMk cId="3777779434" sldId="261"/>
            <ac:picMk id="10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1-27T07:43:41.103" v="236" actId="1036"/>
          <ac:picMkLst>
            <pc:docMk/>
            <pc:sldMk cId="3777779434" sldId="261"/>
            <ac:picMk id="13" creationId="{00000000-0000-0000-0000-000000000000}"/>
          </ac:picMkLst>
        </pc:picChg>
        <pc:picChg chg="del mod">
          <ac:chgData name="稲垣 典子" userId="75e47cb5-aee2-4599-8dc9-4d0088e0ed8e" providerId="ADAL" clId="{4F8359FE-7D33-3447-8F75-F7C264D9A56F}" dt="2023-11-27T07:24:04.353" v="49" actId="478"/>
          <ac:picMkLst>
            <pc:docMk/>
            <pc:sldMk cId="3777779434" sldId="261"/>
            <ac:picMk id="17" creationId="{00000000-0000-0000-0000-000000000000}"/>
          </ac:picMkLst>
        </pc:picChg>
        <pc:picChg chg="add mod">
          <ac:chgData name="稲垣 典子" userId="75e47cb5-aee2-4599-8dc9-4d0088e0ed8e" providerId="ADAL" clId="{4F8359FE-7D33-3447-8F75-F7C264D9A56F}" dt="2023-11-27T07:24:02.831" v="48"/>
          <ac:picMkLst>
            <pc:docMk/>
            <pc:sldMk cId="3777779434" sldId="261"/>
            <ac:picMk id="25" creationId="{203639FA-D0A3-F902-0530-A0B8FAEFA352}"/>
          </ac:picMkLst>
        </pc:picChg>
        <pc:cxnChg chg="mod">
          <ac:chgData name="稲垣 典子" userId="75e47cb5-aee2-4599-8dc9-4d0088e0ed8e" providerId="ADAL" clId="{4F8359FE-7D33-3447-8F75-F7C264D9A56F}" dt="2023-11-27T07:43:58.552" v="239" actId="1037"/>
          <ac:cxnSpMkLst>
            <pc:docMk/>
            <pc:sldMk cId="3777779434" sldId="261"/>
            <ac:cxnSpMk id="16" creationId="{00000000-0000-0000-0000-000000000000}"/>
          </ac:cxnSpMkLst>
        </pc:cxnChg>
        <pc:cxnChg chg="mod">
          <ac:chgData name="稲垣 典子" userId="75e47cb5-aee2-4599-8dc9-4d0088e0ed8e" providerId="ADAL" clId="{4F8359FE-7D33-3447-8F75-F7C264D9A56F}" dt="2023-11-27T07:43:58.552" v="239" actId="1037"/>
          <ac:cxnSpMkLst>
            <pc:docMk/>
            <pc:sldMk cId="3777779434" sldId="261"/>
            <ac:cxnSpMk id="18" creationId="{4870B1F5-0AD5-BA4F-9BE2-F4AB4EC35DC0}"/>
          </ac:cxnSpMkLst>
        </pc:cxnChg>
        <pc:cxnChg chg="mod">
          <ac:chgData name="稲垣 典子" userId="75e47cb5-aee2-4599-8dc9-4d0088e0ed8e" providerId="ADAL" clId="{4F8359FE-7D33-3447-8F75-F7C264D9A56F}" dt="2023-11-27T07:43:58.552" v="239" actId="1037"/>
          <ac:cxnSpMkLst>
            <pc:docMk/>
            <pc:sldMk cId="3777779434" sldId="261"/>
            <ac:cxnSpMk id="23" creationId="{00000000-0000-0000-0000-000000000000}"/>
          </ac:cxnSpMkLst>
        </pc:cxnChg>
      </pc:sldChg>
      <pc:sldChg chg="addSp delSp modSp mod modNotes">
        <pc:chgData name="稲垣 典子" userId="75e47cb5-aee2-4599-8dc9-4d0088e0ed8e" providerId="ADAL" clId="{4F8359FE-7D33-3447-8F75-F7C264D9A56F}" dt="2023-12-04T05:35:30.435" v="1322" actId="13926"/>
        <pc:sldMkLst>
          <pc:docMk/>
          <pc:sldMk cId="943607056" sldId="262"/>
        </pc:sldMkLst>
        <pc:spChg chg="mod topLvl">
          <ac:chgData name="稲垣 典子" userId="75e47cb5-aee2-4599-8dc9-4d0088e0ed8e" providerId="ADAL" clId="{4F8359FE-7D33-3447-8F75-F7C264D9A56F}" dt="2023-11-27T08:21:03.754" v="645" actId="14100"/>
          <ac:spMkLst>
            <pc:docMk/>
            <pc:sldMk cId="943607056" sldId="262"/>
            <ac:spMk id="3" creationId="{00000000-0000-0000-0000-000000000000}"/>
          </ac:spMkLst>
        </pc:spChg>
        <pc:spChg chg="mod topLvl">
          <ac:chgData name="稲垣 典子" userId="75e47cb5-aee2-4599-8dc9-4d0088e0ed8e" providerId="ADAL" clId="{4F8359FE-7D33-3447-8F75-F7C264D9A56F}" dt="2023-12-04T05:35:30.435" v="1322" actId="13926"/>
          <ac:spMkLst>
            <pc:docMk/>
            <pc:sldMk cId="943607056" sldId="262"/>
            <ac:spMk id="4" creationId="{00000000-0000-0000-0000-000000000000}"/>
          </ac:spMkLst>
        </pc:spChg>
        <pc:spChg chg="add mod">
          <ac:chgData name="稲垣 典子" userId="75e47cb5-aee2-4599-8dc9-4d0088e0ed8e" providerId="ADAL" clId="{4F8359FE-7D33-3447-8F75-F7C264D9A56F}" dt="2023-11-27T07:44:28.733" v="240"/>
          <ac:spMkLst>
            <pc:docMk/>
            <pc:sldMk cId="943607056" sldId="262"/>
            <ac:spMk id="5" creationId="{985E8031-39A6-0BA6-A346-BE8F7FDBD4BE}"/>
          </ac:spMkLst>
        </pc:spChg>
        <pc:spChg chg="del mod">
          <ac:chgData name="稲垣 典子" userId="75e47cb5-aee2-4599-8dc9-4d0088e0ed8e" providerId="ADAL" clId="{4F8359FE-7D33-3447-8F75-F7C264D9A56F}" dt="2023-11-27T07:45:01.461" v="252" actId="478"/>
          <ac:spMkLst>
            <pc:docMk/>
            <pc:sldMk cId="943607056" sldId="262"/>
            <ac:spMk id="6" creationId="{00000000-0000-0000-0000-000000000000}"/>
          </ac:spMkLst>
        </pc:spChg>
        <pc:spChg chg="add mod">
          <ac:chgData name="稲垣 典子" userId="75e47cb5-aee2-4599-8dc9-4d0088e0ed8e" providerId="ADAL" clId="{4F8359FE-7D33-3447-8F75-F7C264D9A56F}" dt="2023-11-27T08:22:06.594" v="654" actId="1036"/>
          <ac:spMkLst>
            <pc:docMk/>
            <pc:sldMk cId="943607056" sldId="262"/>
            <ac:spMk id="6" creationId="{3093A784-79FE-A472-EF96-142678FBE195}"/>
          </ac:spMkLst>
        </pc:spChg>
        <pc:spChg chg="del mod">
          <ac:chgData name="稲垣 典子" userId="75e47cb5-aee2-4599-8dc9-4d0088e0ed8e" providerId="ADAL" clId="{4F8359FE-7D33-3447-8F75-F7C264D9A56F}" dt="2023-11-27T07:44:42.297" v="245" actId="478"/>
          <ac:spMkLst>
            <pc:docMk/>
            <pc:sldMk cId="943607056" sldId="262"/>
            <ac:spMk id="7" creationId="{AB184293-68F2-7D49-9D27-D52D9A2D4540}"/>
          </ac:spMkLst>
        </pc:spChg>
        <pc:spChg chg="add mod">
          <ac:chgData name="稲垣 典子" userId="75e47cb5-aee2-4599-8dc9-4d0088e0ed8e" providerId="ADAL" clId="{4F8359FE-7D33-3447-8F75-F7C264D9A56F}" dt="2023-11-27T07:44:49.793" v="246"/>
          <ac:spMkLst>
            <pc:docMk/>
            <pc:sldMk cId="943607056" sldId="262"/>
            <ac:spMk id="8" creationId="{4C05633F-8050-6E25-8221-3A29EE099D9E}"/>
          </ac:spMkLst>
        </pc:spChg>
        <pc:spChg chg="add mod">
          <ac:chgData name="稲垣 典子" userId="75e47cb5-aee2-4599-8dc9-4d0088e0ed8e" providerId="ADAL" clId="{4F8359FE-7D33-3447-8F75-F7C264D9A56F}" dt="2023-11-27T07:45:19.871" v="256"/>
          <ac:spMkLst>
            <pc:docMk/>
            <pc:sldMk cId="943607056" sldId="262"/>
            <ac:spMk id="10" creationId="{E507B53E-84F8-02F6-6593-89555F87B582}"/>
          </ac:spMkLst>
        </pc:spChg>
        <pc:spChg chg="mod topLvl">
          <ac:chgData name="稲垣 典子" userId="75e47cb5-aee2-4599-8dc9-4d0088e0ed8e" providerId="ADAL" clId="{4F8359FE-7D33-3447-8F75-F7C264D9A56F}" dt="2023-11-27T08:20:29.972" v="636" actId="14100"/>
          <ac:spMkLst>
            <pc:docMk/>
            <pc:sldMk cId="943607056" sldId="262"/>
            <ac:spMk id="19" creationId="{00000000-0000-0000-0000-000000000000}"/>
          </ac:spMkLst>
        </pc:spChg>
        <pc:spChg chg="mod topLvl">
          <ac:chgData name="稲垣 典子" userId="75e47cb5-aee2-4599-8dc9-4d0088e0ed8e" providerId="ADAL" clId="{4F8359FE-7D33-3447-8F75-F7C264D9A56F}" dt="2023-11-27T08:21:19.037" v="647" actId="14100"/>
          <ac:spMkLst>
            <pc:docMk/>
            <pc:sldMk cId="943607056" sldId="262"/>
            <ac:spMk id="20" creationId="{00000000-0000-0000-0000-000000000000}"/>
          </ac:spMkLst>
        </pc:spChg>
        <pc:spChg chg="mod topLvl">
          <ac:chgData name="稲垣 典子" userId="75e47cb5-aee2-4599-8dc9-4d0088e0ed8e" providerId="ADAL" clId="{4F8359FE-7D33-3447-8F75-F7C264D9A56F}" dt="2023-11-27T08:21:30.004" v="648" actId="14100"/>
          <ac:spMkLst>
            <pc:docMk/>
            <pc:sldMk cId="943607056" sldId="262"/>
            <ac:spMk id="22" creationId="{00000000-0000-0000-0000-000000000000}"/>
          </ac:spMkLst>
        </pc:spChg>
        <pc:spChg chg="mod topLvl">
          <ac:chgData name="稲垣 典子" userId="75e47cb5-aee2-4599-8dc9-4d0088e0ed8e" providerId="ADAL" clId="{4F8359FE-7D33-3447-8F75-F7C264D9A56F}" dt="2023-11-27T08:20:37.638" v="638" actId="14100"/>
          <ac:spMkLst>
            <pc:docMk/>
            <pc:sldMk cId="943607056" sldId="262"/>
            <ac:spMk id="23" creationId="{00000000-0000-0000-0000-000000000000}"/>
          </ac:spMkLst>
        </pc:spChg>
        <pc:spChg chg="mod topLvl">
          <ac:chgData name="稲垣 典子" userId="75e47cb5-aee2-4599-8dc9-4d0088e0ed8e" providerId="ADAL" clId="{4F8359FE-7D33-3447-8F75-F7C264D9A56F}" dt="2023-12-04T04:29:24.432" v="658" actId="13926"/>
          <ac:spMkLst>
            <pc:docMk/>
            <pc:sldMk cId="943607056" sldId="262"/>
            <ac:spMk id="24" creationId="{00000000-0000-0000-0000-000000000000}"/>
          </ac:spMkLst>
        </pc:spChg>
        <pc:spChg chg="del mod">
          <ac:chgData name="稲垣 典子" userId="75e47cb5-aee2-4599-8dc9-4d0088e0ed8e" providerId="ADAL" clId="{4F8359FE-7D33-3447-8F75-F7C264D9A56F}" dt="2023-11-27T07:45:38.116" v="263" actId="478"/>
          <ac:spMkLst>
            <pc:docMk/>
            <pc:sldMk cId="943607056" sldId="262"/>
            <ac:spMk id="28" creationId="{363A1CB6-4394-CC41-8D65-E233A6729B74}"/>
          </ac:spMkLst>
        </pc:spChg>
        <pc:grpChg chg="del mod">
          <ac:chgData name="稲垣 典子" userId="75e47cb5-aee2-4599-8dc9-4d0088e0ed8e" providerId="ADAL" clId="{4F8359FE-7D33-3447-8F75-F7C264D9A56F}" dt="2023-11-27T08:00:56.922" v="437" actId="165"/>
          <ac:grpSpMkLst>
            <pc:docMk/>
            <pc:sldMk cId="943607056" sldId="262"/>
            <ac:grpSpMk id="2" creationId="{00000000-0000-0000-0000-000000000000}"/>
          </ac:grpSpMkLst>
        </pc:grpChg>
        <pc:grpChg chg="add mod">
          <ac:chgData name="稲垣 典子" userId="75e47cb5-aee2-4599-8dc9-4d0088e0ed8e" providerId="ADAL" clId="{4F8359FE-7D33-3447-8F75-F7C264D9A56F}" dt="2023-11-27T08:21:56.585" v="652" actId="1037"/>
          <ac:grpSpMkLst>
            <pc:docMk/>
            <pc:sldMk cId="943607056" sldId="262"/>
            <ac:grpSpMk id="7" creationId="{7C867870-6C91-2BEC-543F-4C76636565B5}"/>
          </ac:grpSpMkLst>
        </pc:grpChg>
        <pc:picChg chg="add mod">
          <ac:chgData name="稲垣 典子" userId="75e47cb5-aee2-4599-8dc9-4d0088e0ed8e" providerId="ADAL" clId="{4F8359FE-7D33-3447-8F75-F7C264D9A56F}" dt="2023-11-27T07:45:11.304" v="253"/>
          <ac:picMkLst>
            <pc:docMk/>
            <pc:sldMk cId="943607056" sldId="262"/>
            <ac:picMk id="9" creationId="{36829DD8-5D0C-0DEC-4C1E-FA0DC7189F11}"/>
          </ac:picMkLst>
        </pc:picChg>
        <pc:picChg chg="mod topLvl">
          <ac:chgData name="稲垣 典子" userId="75e47cb5-aee2-4599-8dc9-4d0088e0ed8e" providerId="ADAL" clId="{4F8359FE-7D33-3447-8F75-F7C264D9A56F}" dt="2023-11-27T08:02:07.424" v="448" actId="164"/>
          <ac:picMkLst>
            <pc:docMk/>
            <pc:sldMk cId="943607056" sldId="262"/>
            <ac:picMk id="25" creationId="{00000000-0000-0000-0000-000000000000}"/>
          </ac:picMkLst>
        </pc:picChg>
        <pc:picChg chg="add del mod">
          <ac:chgData name="稲垣 典子" userId="75e47cb5-aee2-4599-8dc9-4d0088e0ed8e" providerId="ADAL" clId="{4F8359FE-7D33-3447-8F75-F7C264D9A56F}" dt="2023-11-27T08:02:41.710" v="495" actId="478"/>
          <ac:picMkLst>
            <pc:docMk/>
            <pc:sldMk cId="943607056" sldId="262"/>
            <ac:picMk id="26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4F8359FE-7D33-3447-8F75-F7C264D9A56F}" dt="2023-12-04T05:31:27.764" v="1304" actId="1035"/>
        <pc:sldMkLst>
          <pc:docMk/>
          <pc:sldMk cId="3665481058" sldId="263"/>
        </pc:sldMkLst>
        <pc:spChg chg="mod">
          <ac:chgData name="稲垣 典子" userId="75e47cb5-aee2-4599-8dc9-4d0088e0ed8e" providerId="ADAL" clId="{4F8359FE-7D33-3447-8F75-F7C264D9A56F}" dt="2023-12-04T05:27:37.660" v="1225" actId="1035"/>
          <ac:spMkLst>
            <pc:docMk/>
            <pc:sldMk cId="3665481058" sldId="263"/>
            <ac:spMk id="2" creationId="{00000000-0000-0000-0000-000000000000}"/>
          </ac:spMkLst>
        </pc:spChg>
        <pc:spChg chg="del">
          <ac:chgData name="稲垣 典子" userId="75e47cb5-aee2-4599-8dc9-4d0088e0ed8e" providerId="ADAL" clId="{4F8359FE-7D33-3447-8F75-F7C264D9A56F}" dt="2023-11-27T07:44:54.984" v="249" actId="478"/>
          <ac:spMkLst>
            <pc:docMk/>
            <pc:sldMk cId="3665481058" sldId="263"/>
            <ac:spMk id="3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31:27.764" v="1304" actId="1035"/>
          <ac:spMkLst>
            <pc:docMk/>
            <pc:sldMk cId="3665481058" sldId="263"/>
            <ac:spMk id="4" creationId="{00000000-0000-0000-0000-000000000000}"/>
          </ac:spMkLst>
        </pc:spChg>
        <pc:spChg chg="del mod">
          <ac:chgData name="稲垣 典子" userId="75e47cb5-aee2-4599-8dc9-4d0088e0ed8e" providerId="ADAL" clId="{4F8359FE-7D33-3447-8F75-F7C264D9A56F}" dt="2023-11-27T07:44:36.380" v="243" actId="478"/>
          <ac:spMkLst>
            <pc:docMk/>
            <pc:sldMk cId="3665481058" sldId="263"/>
            <ac:spMk id="5" creationId="{D8C46012-064F-B843-87E3-DAC212F4C762}"/>
          </ac:spMkLst>
        </pc:spChg>
        <pc:spChg chg="add mod">
          <ac:chgData name="稲垣 典子" userId="75e47cb5-aee2-4599-8dc9-4d0088e0ed8e" providerId="ADAL" clId="{4F8359FE-7D33-3447-8F75-F7C264D9A56F}" dt="2023-11-27T07:44:31.768" v="242"/>
          <ac:spMkLst>
            <pc:docMk/>
            <pc:sldMk cId="3665481058" sldId="263"/>
            <ac:spMk id="6" creationId="{0168B45E-5B95-C928-7B56-C00D4C7343C6}"/>
          </ac:spMkLst>
        </pc:spChg>
        <pc:spChg chg="add mod">
          <ac:chgData name="稲垣 典子" userId="75e47cb5-aee2-4599-8dc9-4d0088e0ed8e" providerId="ADAL" clId="{4F8359FE-7D33-3447-8F75-F7C264D9A56F}" dt="2023-11-27T07:44:52.239" v="248"/>
          <ac:spMkLst>
            <pc:docMk/>
            <pc:sldMk cId="3665481058" sldId="263"/>
            <ac:spMk id="7" creationId="{325942D9-0D0E-C6D1-86E5-48C31831D630}"/>
          </ac:spMkLst>
        </pc:spChg>
        <pc:spChg chg="add mod">
          <ac:chgData name="稲垣 典子" userId="75e47cb5-aee2-4599-8dc9-4d0088e0ed8e" providerId="ADAL" clId="{4F8359FE-7D33-3447-8F75-F7C264D9A56F}" dt="2023-11-27T07:45:22.630" v="258"/>
          <ac:spMkLst>
            <pc:docMk/>
            <pc:sldMk cId="3665481058" sldId="263"/>
            <ac:spMk id="9" creationId="{B68EBE02-798D-A59F-8A35-85AE05E2EE42}"/>
          </ac:spMkLst>
        </pc:spChg>
        <pc:spChg chg="mod">
          <ac:chgData name="稲垣 典子" userId="75e47cb5-aee2-4599-8dc9-4d0088e0ed8e" providerId="ADAL" clId="{4F8359FE-7D33-3447-8F75-F7C264D9A56F}" dt="2023-12-04T05:28:07.834" v="1240" actId="1035"/>
          <ac:spMkLst>
            <pc:docMk/>
            <pc:sldMk cId="3665481058" sldId="263"/>
            <ac:spMk id="16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27:41.423" v="1227" actId="1035"/>
          <ac:spMkLst>
            <pc:docMk/>
            <pc:sldMk cId="3665481058" sldId="263"/>
            <ac:spMk id="22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27:49.397" v="1230" actId="1035"/>
          <ac:spMkLst>
            <pc:docMk/>
            <pc:sldMk cId="3665481058" sldId="263"/>
            <ac:spMk id="23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28:38.875" v="1278" actId="1035"/>
          <ac:spMkLst>
            <pc:docMk/>
            <pc:sldMk cId="3665481058" sldId="263"/>
            <ac:spMk id="24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26:14.102" v="1175" actId="255"/>
          <ac:spMkLst>
            <pc:docMk/>
            <pc:sldMk cId="3665481058" sldId="263"/>
            <ac:spMk id="25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5:28:30.976" v="1268" actId="1035"/>
          <ac:spMkLst>
            <pc:docMk/>
            <pc:sldMk cId="3665481058" sldId="263"/>
            <ac:spMk id="26" creationId="{00000000-0000-0000-0000-000000000000}"/>
          </ac:spMkLst>
        </pc:spChg>
        <pc:spChg chg="del mod">
          <ac:chgData name="稲垣 典子" userId="75e47cb5-aee2-4599-8dc9-4d0088e0ed8e" providerId="ADAL" clId="{4F8359FE-7D33-3447-8F75-F7C264D9A56F}" dt="2023-11-27T07:45:30.303" v="260" actId="478"/>
          <ac:spMkLst>
            <pc:docMk/>
            <pc:sldMk cId="3665481058" sldId="263"/>
            <ac:spMk id="28" creationId="{FB5B5D38-F64A-8C49-BE6C-6035C3A1B9DD}"/>
          </ac:spMkLst>
        </pc:spChg>
        <pc:grpChg chg="add mod">
          <ac:chgData name="稲垣 典子" userId="75e47cb5-aee2-4599-8dc9-4d0088e0ed8e" providerId="ADAL" clId="{4F8359FE-7D33-3447-8F75-F7C264D9A56F}" dt="2023-12-04T05:31:20.038" v="1302" actId="1036"/>
          <ac:grpSpMkLst>
            <pc:docMk/>
            <pc:sldMk cId="3665481058" sldId="263"/>
            <ac:grpSpMk id="3" creationId="{A0AA0B16-2C2C-F1BD-3FE5-5365518AC531}"/>
          </ac:grpSpMkLst>
        </pc:grpChg>
        <pc:picChg chg="add mod">
          <ac:chgData name="稲垣 典子" userId="75e47cb5-aee2-4599-8dc9-4d0088e0ed8e" providerId="ADAL" clId="{4F8359FE-7D33-3447-8F75-F7C264D9A56F}" dt="2023-11-27T07:45:13.860" v="255"/>
          <ac:picMkLst>
            <pc:docMk/>
            <pc:sldMk cId="3665481058" sldId="263"/>
            <ac:picMk id="8" creationId="{C8926E65-B018-0707-9DD4-649F2DF6C4BD}"/>
          </ac:picMkLst>
        </pc:picChg>
        <pc:picChg chg="mod">
          <ac:chgData name="稲垣 典子" userId="75e47cb5-aee2-4599-8dc9-4d0088e0ed8e" providerId="ADAL" clId="{4F8359FE-7D33-3447-8F75-F7C264D9A56F}" dt="2023-12-04T05:28:12.018" v="1241" actId="1035"/>
          <ac:picMkLst>
            <pc:docMk/>
            <pc:sldMk cId="3665481058" sldId="263"/>
            <ac:picMk id="14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5:28:00.156" v="1239" actId="1036"/>
          <ac:picMkLst>
            <pc:docMk/>
            <pc:sldMk cId="3665481058" sldId="263"/>
            <ac:picMk id="15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5:27:56.517" v="1236" actId="1036"/>
          <ac:picMkLst>
            <pc:docMk/>
            <pc:sldMk cId="3665481058" sldId="263"/>
            <ac:picMk id="17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5:27:03.685" v="1206" actId="1035"/>
          <ac:picMkLst>
            <pc:docMk/>
            <pc:sldMk cId="3665481058" sldId="263"/>
            <ac:picMk id="18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5:28:20.022" v="1251" actId="1035"/>
          <ac:picMkLst>
            <pc:docMk/>
            <pc:sldMk cId="3665481058" sldId="263"/>
            <ac:picMk id="19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5:28:22.794" v="1255" actId="1035"/>
          <ac:picMkLst>
            <pc:docMk/>
            <pc:sldMk cId="3665481058" sldId="263"/>
            <ac:picMk id="20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5:28:26.506" v="1263" actId="1035"/>
          <ac:picMkLst>
            <pc:docMk/>
            <pc:sldMk cId="3665481058" sldId="263"/>
            <ac:picMk id="21" creationId="{00000000-0000-0000-0000-000000000000}"/>
          </ac:picMkLst>
        </pc:picChg>
        <pc:picChg chg="del mod">
          <ac:chgData name="稲垣 典子" userId="75e47cb5-aee2-4599-8dc9-4d0088e0ed8e" providerId="ADAL" clId="{4F8359FE-7D33-3447-8F75-F7C264D9A56F}" dt="2023-11-27T07:45:29.021" v="259" actId="478"/>
          <ac:picMkLst>
            <pc:docMk/>
            <pc:sldMk cId="3665481058" sldId="263"/>
            <ac:picMk id="27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4F8359FE-7D33-3447-8F75-F7C264D9A56F}" dt="2023-12-04T05:10:52.792" v="913" actId="1036"/>
        <pc:sldMkLst>
          <pc:docMk/>
          <pc:sldMk cId="1507218344" sldId="264"/>
        </pc:sldMkLst>
        <pc:spChg chg="add mod">
          <ac:chgData name="稲垣 典子" userId="75e47cb5-aee2-4599-8dc9-4d0088e0ed8e" providerId="ADAL" clId="{4F8359FE-7D33-3447-8F75-F7C264D9A56F}" dt="2023-11-27T07:44:30.461" v="241"/>
          <ac:spMkLst>
            <pc:docMk/>
            <pc:sldMk cId="1507218344" sldId="264"/>
            <ac:spMk id="2" creationId="{D70F7F6E-7101-C17B-2EEB-3842CBD4F375}"/>
          </ac:spMkLst>
        </pc:spChg>
        <pc:spChg chg="add mod">
          <ac:chgData name="稲垣 典子" userId="75e47cb5-aee2-4599-8dc9-4d0088e0ed8e" providerId="ADAL" clId="{4F8359FE-7D33-3447-8F75-F7C264D9A56F}" dt="2023-11-27T07:44:51.064" v="247"/>
          <ac:spMkLst>
            <pc:docMk/>
            <pc:sldMk cId="1507218344" sldId="264"/>
            <ac:spMk id="3" creationId="{15932A29-3FA4-529F-E1F9-6F028494B65C}"/>
          </ac:spMkLst>
        </pc:spChg>
        <pc:spChg chg="mod">
          <ac:chgData name="稲垣 典子" userId="75e47cb5-aee2-4599-8dc9-4d0088e0ed8e" providerId="ADAL" clId="{4F8359FE-7D33-3447-8F75-F7C264D9A56F}" dt="2023-12-04T05:10:52.792" v="913" actId="1036"/>
          <ac:spMkLst>
            <pc:docMk/>
            <pc:sldMk cId="1507218344" sldId="264"/>
            <ac:spMk id="4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4:33:09.647" v="740" actId="255"/>
          <ac:spMkLst>
            <pc:docMk/>
            <pc:sldMk cId="1507218344" sldId="264"/>
            <ac:spMk id="5" creationId="{00000000-0000-0000-0000-000000000000}"/>
          </ac:spMkLst>
        </pc:spChg>
        <pc:spChg chg="del">
          <ac:chgData name="稲垣 典子" userId="75e47cb5-aee2-4599-8dc9-4d0088e0ed8e" providerId="ADAL" clId="{4F8359FE-7D33-3447-8F75-F7C264D9A56F}" dt="2023-11-27T07:44:57.745" v="250" actId="478"/>
          <ac:spMkLst>
            <pc:docMk/>
            <pc:sldMk cId="1507218344" sldId="264"/>
            <ac:spMk id="6" creationId="{00000000-0000-0000-0000-000000000000}"/>
          </ac:spMkLst>
        </pc:spChg>
        <pc:spChg chg="del mod">
          <ac:chgData name="稲垣 典子" userId="75e47cb5-aee2-4599-8dc9-4d0088e0ed8e" providerId="ADAL" clId="{4F8359FE-7D33-3447-8F75-F7C264D9A56F}" dt="2023-11-27T07:44:39.453" v="244" actId="478"/>
          <ac:spMkLst>
            <pc:docMk/>
            <pc:sldMk cId="1507218344" sldId="264"/>
            <ac:spMk id="7" creationId="{AB184293-68F2-7D49-9D27-D52D9A2D4540}"/>
          </ac:spMkLst>
        </pc:spChg>
        <pc:spChg chg="add mod">
          <ac:chgData name="稲垣 典子" userId="75e47cb5-aee2-4599-8dc9-4d0088e0ed8e" providerId="ADAL" clId="{4F8359FE-7D33-3447-8F75-F7C264D9A56F}" dt="2023-11-27T07:45:21.126" v="257"/>
          <ac:spMkLst>
            <pc:docMk/>
            <pc:sldMk cId="1507218344" sldId="264"/>
            <ac:spMk id="9" creationId="{D1339EE0-9EC8-F9F8-D440-CCE72F70BC5E}"/>
          </ac:spMkLst>
        </pc:spChg>
        <pc:spChg chg="mod">
          <ac:chgData name="稲垣 典子" userId="75e47cb5-aee2-4599-8dc9-4d0088e0ed8e" providerId="ADAL" clId="{4F8359FE-7D33-3447-8F75-F7C264D9A56F}" dt="2023-12-04T04:33:05.299" v="739" actId="255"/>
          <ac:spMkLst>
            <pc:docMk/>
            <pc:sldMk cId="1507218344" sldId="264"/>
            <ac:spMk id="13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4:32:59.763" v="738" actId="255"/>
          <ac:spMkLst>
            <pc:docMk/>
            <pc:sldMk cId="1507218344" sldId="264"/>
            <ac:spMk id="14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4:31:26.736" v="704" actId="164"/>
          <ac:spMkLst>
            <pc:docMk/>
            <pc:sldMk cId="1507218344" sldId="264"/>
            <ac:spMk id="16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4:33:33.877" v="753" actId="14100"/>
          <ac:spMkLst>
            <pc:docMk/>
            <pc:sldMk cId="1507218344" sldId="264"/>
            <ac:spMk id="17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2-04T04:31:26.736" v="704" actId="164"/>
          <ac:spMkLst>
            <pc:docMk/>
            <pc:sldMk cId="1507218344" sldId="264"/>
            <ac:spMk id="18" creationId="{00000000-0000-0000-0000-000000000000}"/>
          </ac:spMkLst>
        </pc:spChg>
        <pc:spChg chg="del mod">
          <ac:chgData name="稲垣 典子" userId="75e47cb5-aee2-4599-8dc9-4d0088e0ed8e" providerId="ADAL" clId="{4F8359FE-7D33-3447-8F75-F7C264D9A56F}" dt="2023-11-27T07:45:33.457" v="261" actId="478"/>
          <ac:spMkLst>
            <pc:docMk/>
            <pc:sldMk cId="1507218344" sldId="264"/>
            <ac:spMk id="28" creationId="{363A1CB6-4394-CC41-8D65-E233A6729B74}"/>
          </ac:spMkLst>
        </pc:spChg>
        <pc:grpChg chg="add mod">
          <ac:chgData name="稲垣 典子" userId="75e47cb5-aee2-4599-8dc9-4d0088e0ed8e" providerId="ADAL" clId="{4F8359FE-7D33-3447-8F75-F7C264D9A56F}" dt="2023-12-04T05:10:41.426" v="912" actId="1035"/>
          <ac:grpSpMkLst>
            <pc:docMk/>
            <pc:sldMk cId="1507218344" sldId="264"/>
            <ac:grpSpMk id="6" creationId="{6FBFD790-B46D-1540-E0E3-DBFE595DC1C6}"/>
          </ac:grpSpMkLst>
        </pc:grpChg>
        <pc:picChg chg="add mod">
          <ac:chgData name="稲垣 典子" userId="75e47cb5-aee2-4599-8dc9-4d0088e0ed8e" providerId="ADAL" clId="{4F8359FE-7D33-3447-8F75-F7C264D9A56F}" dt="2023-11-27T07:45:12.680" v="254"/>
          <ac:picMkLst>
            <pc:docMk/>
            <pc:sldMk cId="1507218344" sldId="264"/>
            <ac:picMk id="8" creationId="{0846E389-84D6-E27C-4AE5-A407764A05BE}"/>
          </ac:picMkLst>
        </pc:picChg>
        <pc:picChg chg="del mod">
          <ac:chgData name="稲垣 典子" userId="75e47cb5-aee2-4599-8dc9-4d0088e0ed8e" providerId="ADAL" clId="{4F8359FE-7D33-3447-8F75-F7C264D9A56F}" dt="2023-11-27T07:45:34.407" v="262" actId="478"/>
          <ac:picMkLst>
            <pc:docMk/>
            <pc:sldMk cId="1507218344" sldId="264"/>
            <ac:picMk id="26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4:33:50.971" v="765" actId="1037"/>
          <ac:picMkLst>
            <pc:docMk/>
            <pc:sldMk cId="1507218344" sldId="264"/>
            <ac:picMk id="27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4:33:25.660" v="752" actId="1036"/>
          <ac:picMkLst>
            <pc:docMk/>
            <pc:sldMk cId="1507218344" sldId="264"/>
            <ac:picMk id="29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4:33:41.266" v="762" actId="1036"/>
          <ac:picMkLst>
            <pc:docMk/>
            <pc:sldMk cId="1507218344" sldId="264"/>
            <ac:picMk id="30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4:33:16.306" v="746" actId="1037"/>
          <ac:picMkLst>
            <pc:docMk/>
            <pc:sldMk cId="1507218344" sldId="264"/>
            <ac:picMk id="31" creationId="{00000000-0000-0000-0000-000000000000}"/>
          </ac:picMkLst>
        </pc:picChg>
        <pc:picChg chg="mod">
          <ac:chgData name="稲垣 典子" userId="75e47cb5-aee2-4599-8dc9-4d0088e0ed8e" providerId="ADAL" clId="{4F8359FE-7D33-3447-8F75-F7C264D9A56F}" dt="2023-12-04T04:33:22.568" v="750" actId="1036"/>
          <ac:picMkLst>
            <pc:docMk/>
            <pc:sldMk cId="1507218344" sldId="264"/>
            <ac:picMk id="32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4F8359FE-7D33-3447-8F75-F7C264D9A56F}" dt="2023-11-27T07:22:18.582" v="41"/>
        <pc:sldMasterMkLst>
          <pc:docMk/>
          <pc:sldMasterMk cId="3276037556" sldId="2147483648"/>
        </pc:sldMasterMkLst>
        <pc:spChg chg="mod">
          <ac:chgData name="稲垣 典子" userId="75e47cb5-aee2-4599-8dc9-4d0088e0ed8e" providerId="ADAL" clId="{4F8359FE-7D33-3447-8F75-F7C264D9A56F}" dt="2023-11-27T07:22:18.582" v="41"/>
          <ac:spMkLst>
            <pc:docMk/>
            <pc:sldMasterMk cId="327603755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1-27T07:22:18.582" v="41"/>
          <ac:spMkLst>
            <pc:docMk/>
            <pc:sldMasterMk cId="327603755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1-27T07:22:18.582" v="41"/>
          <ac:spMkLst>
            <pc:docMk/>
            <pc:sldMasterMk cId="327603755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1-27T07:22:18.582" v="41"/>
          <ac:spMkLst>
            <pc:docMk/>
            <pc:sldMasterMk cId="327603755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4F8359FE-7D33-3447-8F75-F7C264D9A56F}" dt="2023-11-27T07:22:18.582" v="41"/>
          <ac:spMkLst>
            <pc:docMk/>
            <pc:sldMasterMk cId="327603755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4F8359FE-7D33-3447-8F75-F7C264D9A56F}" dt="2023-11-27T07:22:18.582" v="41"/>
          <pc:sldLayoutMkLst>
            <pc:docMk/>
            <pc:sldMasterMk cId="3276037556" sldId="2147483648"/>
            <pc:sldLayoutMk cId="1326735494" sldId="2147483649"/>
          </pc:sldLayoutMkLst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326735494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326735494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F8359FE-7D33-3447-8F75-F7C264D9A56F}" dt="2023-11-27T07:22:18.582" v="41"/>
          <pc:sldLayoutMkLst>
            <pc:docMk/>
            <pc:sldMasterMk cId="3276037556" sldId="2147483648"/>
            <pc:sldLayoutMk cId="2027102946" sldId="2147483651"/>
          </pc:sldLayoutMkLst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2027102946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2027102946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F8359FE-7D33-3447-8F75-F7C264D9A56F}" dt="2023-11-27T07:22:18.582" v="41"/>
          <pc:sldLayoutMkLst>
            <pc:docMk/>
            <pc:sldMasterMk cId="3276037556" sldId="2147483648"/>
            <pc:sldLayoutMk cId="1182197340" sldId="2147483652"/>
          </pc:sldLayoutMkLst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18219734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18219734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F8359FE-7D33-3447-8F75-F7C264D9A56F}" dt="2023-11-27T07:22:18.582" v="41"/>
          <pc:sldLayoutMkLst>
            <pc:docMk/>
            <pc:sldMasterMk cId="3276037556" sldId="2147483648"/>
            <pc:sldLayoutMk cId="1954884603" sldId="2147483653"/>
          </pc:sldLayoutMkLst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954884603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954884603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954884603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954884603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954884603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F8359FE-7D33-3447-8F75-F7C264D9A56F}" dt="2023-11-27T07:22:18.582" v="41"/>
          <pc:sldLayoutMkLst>
            <pc:docMk/>
            <pc:sldMasterMk cId="3276037556" sldId="2147483648"/>
            <pc:sldLayoutMk cId="3509623553" sldId="2147483656"/>
          </pc:sldLayoutMkLst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3509623553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3509623553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3509623553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F8359FE-7D33-3447-8F75-F7C264D9A56F}" dt="2023-11-27T07:22:18.582" v="41"/>
          <pc:sldLayoutMkLst>
            <pc:docMk/>
            <pc:sldMasterMk cId="3276037556" sldId="2147483648"/>
            <pc:sldLayoutMk cId="1321273508" sldId="2147483657"/>
          </pc:sldLayoutMkLst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321273508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321273508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1321273508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F8359FE-7D33-3447-8F75-F7C264D9A56F}" dt="2023-11-27T07:22:18.582" v="41"/>
          <pc:sldLayoutMkLst>
            <pc:docMk/>
            <pc:sldMasterMk cId="3276037556" sldId="2147483648"/>
            <pc:sldLayoutMk cId="658008435" sldId="2147483659"/>
          </pc:sldLayoutMkLst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658008435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F8359FE-7D33-3447-8F75-F7C264D9A56F}" dt="2023-11-27T07:22:18.582" v="41"/>
            <ac:spMkLst>
              <pc:docMk/>
              <pc:sldMasterMk cId="3276037556" sldId="2147483648"/>
              <pc:sldLayoutMk cId="658008435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08D9785-0B03-BB48-9EC1-2ED16BBF94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r>
              <a:rPr lang="vi"/>
              <a:t>日本語版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1FE8F05-A453-7C4C-9CA1-95DAC79468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CBDD225-D7AE-EE47-9616-72FE91EADE0F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E669ADA-4CC9-3748-8252-1CB866EA1C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65FCCE-1EE6-1D4F-A234-8AEB578D77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2B33516-0A0A-BF45-A531-27CC82D339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3047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pPr rtl="0"/>
            <a:r>
              <a:rPr lang="vi"/>
              <a:t>日本語版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pPr rtl="0"/>
            <a:fld id="{5A16BE71-332C-4F17-9A6F-8EE4E381DB5C}" type="datetimeFigureOut">
              <a:rPr kumimoji="1" lang="ja-JP" altLang="en-US" smtClean="0"/>
              <a:pPr rtl="0"/>
              <a:t>2024/1/17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384"/>
            <a:ext cx="5444490" cy="4472306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pPr rtl="0"/>
            <a:fld id="{32C7A82E-6CA1-4130-8F59-786C02082E6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319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0F94765C-7AC0-BA42-93AD-5F6C116518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vi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33929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3CB2D343-43D4-FC48-8C52-7655F867C1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vi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412872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3CB2D343-43D4-FC48-8C52-7655F867C1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vi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4251479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C1954B47-4097-DF4D-869F-CC6A28DB785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vi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5028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vi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7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3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1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9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2" y="3081869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8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9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62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3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5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3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3.png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1410375"/>
            <a:ext cx="6840760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vi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vi" sz="2000" dirty="0">
                <a:solidFill>
                  <a:srgbClr val="002060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Mối quan hệ giữa </a:t>
            </a:r>
            <a:r>
              <a:rPr lang="vi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“</a:t>
            </a:r>
            <a:r>
              <a:rPr lang="vi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bệnh tiểu đường” và “insulin”</a:t>
            </a:r>
          </a:p>
          <a:p>
            <a:pPr algn="just" rtl="0"/>
            <a:r>
              <a:rPr lang="ja-JP" altLang="en-US" sz="1100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「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糖尿病」と「インスリン」の関係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 rtl="0"/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“Bệnh tiểu đường” là căn bệnh mà trong đó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lượng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hormone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gọi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là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“insulin” do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tuyến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tụy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tiết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ra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không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đủ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hoặc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do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thiếu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tác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dẫn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đến</a:t>
            </a:r>
            <a:r>
              <a:rPr lang="en-US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lượng</a:t>
            </a:r>
            <a:r>
              <a:rPr lang="ja-JP" alt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đường</a:t>
            </a:r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glucose trong máu (đường huyết) tăng lên.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「糖尿病」は、膵臓より出る「インスリン」というホルモンの量が不足したり、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作用が不足することで、血液中のブドウ糖（血糖）が多くなる病気です。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vi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“Insulin” vận chuyển đường từ mạch máu đến các tế bào, làm giảm</a:t>
            </a:r>
            <a:r>
              <a:rPr lang="ja-JP" alt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lượng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đường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mạch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máu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「</a:t>
            </a:r>
            <a:r>
              <a:rPr lang="ja-JP" altLang="ja-JP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」</a:t>
            </a:r>
            <a:r>
              <a:rPr lang="ja-JP" altLang="ja-JP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は血管から細胞へ糖を運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び</a:t>
            </a:r>
            <a:r>
              <a:rPr lang="ja-JP" altLang="ja-JP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、血管の中の糖の値を下げ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ます。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Insulin là hormone duy nhất trong cơ thể làm giảm lượng đường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huyết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  <a:r>
              <a:rPr lang="ja-JP" altLang="en-US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からだの中で、血糖を下げるホルモンは、「インスリン」だけです。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 rtl="0"/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728476" y="5889104"/>
            <a:ext cx="1759347" cy="55383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Bình thường</a:t>
            </a:r>
          </a:p>
          <a:p>
            <a:pPr algn="ctr"/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正常</a:t>
            </a:r>
          </a:p>
        </p:txBody>
      </p:sp>
      <p:sp>
        <p:nvSpPr>
          <p:cNvPr id="8" name="円/楕円 7"/>
          <p:cNvSpPr/>
          <p:nvPr/>
        </p:nvSpPr>
        <p:spPr>
          <a:xfrm>
            <a:off x="3140968" y="5889104"/>
            <a:ext cx="2276800" cy="60331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Đường huyết cao</a:t>
            </a:r>
          </a:p>
          <a:p>
            <a:pPr algn="ctr"/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高血糖</a:t>
            </a:r>
          </a:p>
        </p:txBody>
      </p:sp>
      <p:sp>
        <p:nvSpPr>
          <p:cNvPr id="11" name="円/楕円 10"/>
          <p:cNvSpPr/>
          <p:nvPr/>
        </p:nvSpPr>
        <p:spPr>
          <a:xfrm>
            <a:off x="188640" y="272480"/>
            <a:ext cx="6464153" cy="993761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2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8" y="6492416"/>
            <a:ext cx="1728432" cy="163240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44" y="6696582"/>
            <a:ext cx="1688173" cy="1424770"/>
          </a:xfrm>
          <a:prstGeom prst="rect">
            <a:avLst/>
          </a:prstGeom>
        </p:spPr>
      </p:pic>
      <p:cxnSp>
        <p:nvCxnSpPr>
          <p:cNvPr id="16" name="カギ線コネクタ 15"/>
          <p:cNvCxnSpPr/>
          <p:nvPr/>
        </p:nvCxnSpPr>
        <p:spPr>
          <a:xfrm rot="16200000" flipH="1">
            <a:off x="2163080" y="708769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2349120" y="7364682"/>
            <a:ext cx="107988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Insulin</a:t>
            </a:r>
          </a:p>
          <a:p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8640" y="6373565"/>
            <a:ext cx="72008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Tế bào</a:t>
            </a:r>
          </a:p>
          <a:p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細胞</a:t>
            </a:r>
          </a:p>
        </p:txBody>
      </p:sp>
      <p:cxnSp>
        <p:nvCxnSpPr>
          <p:cNvPr id="23" name="カギ線コネクタ 22"/>
          <p:cNvCxnSpPr/>
          <p:nvPr/>
        </p:nvCxnSpPr>
        <p:spPr>
          <a:xfrm rot="16200000" flipH="1">
            <a:off x="419011" y="682484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上矢印 21"/>
          <p:cNvSpPr/>
          <p:nvPr/>
        </p:nvSpPr>
        <p:spPr>
          <a:xfrm>
            <a:off x="5805264" y="6492416"/>
            <a:ext cx="504056" cy="163317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641270" y="5745088"/>
            <a:ext cx="131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15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Mức đường huyết</a:t>
            </a:r>
          </a:p>
          <a:p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</a:t>
            </a:r>
          </a:p>
        </p:txBody>
      </p:sp>
      <p:cxnSp>
        <p:nvCxnSpPr>
          <p:cNvPr id="18" name="カギ線コネクタ 17">
            <a:extLst>
              <a:ext uri="{FF2B5EF4-FFF2-40B4-BE49-F238E27FC236}">
                <a16:creationId xmlns:a16="http://schemas.microsoft.com/office/drawing/2014/main" id="{4870B1F5-0AD5-BA4F-9BE2-F4AB4EC35DC0}"/>
              </a:ext>
            </a:extLst>
          </p:cNvPr>
          <p:cNvCxnSpPr/>
          <p:nvPr/>
        </p:nvCxnSpPr>
        <p:spPr>
          <a:xfrm rot="16200000" flipH="1">
            <a:off x="902820" y="7983013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67B3D1-4010-AC40-8B97-D4209BAC0481}"/>
              </a:ext>
            </a:extLst>
          </p:cNvPr>
          <p:cNvSpPr txBox="1"/>
          <p:nvPr/>
        </p:nvSpPr>
        <p:spPr>
          <a:xfrm>
            <a:off x="1092300" y="8307759"/>
            <a:ext cx="1395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Đường huyết</a:t>
            </a:r>
          </a:p>
          <a:p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CD71B7-C679-AC4F-A097-EEA61249D4C7}"/>
              </a:ext>
            </a:extLst>
          </p:cNvPr>
          <p:cNvSpPr txBox="1"/>
          <p:nvPr/>
        </p:nvSpPr>
        <p:spPr>
          <a:xfrm>
            <a:off x="4863803" y="8205554"/>
            <a:ext cx="1949573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・</a:t>
            </a:r>
            <a:r>
              <a:rPr lang="vi" altLang="ja-JP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Thiếu lượng insulin</a:t>
            </a:r>
          </a:p>
          <a:p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インスリン量の不足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vi" altLang="ja-JP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・Insulin thiếu tác dụng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MaruGothicMPRO" panose="020F0600000000000000" pitchFamily="34" charset="-128"/>
                <a:ea typeface="HGMaruGothicMPRO" panose="020F0600000000000000" pitchFamily="34" charset="-128"/>
                <a:cs typeface="+mn-cs"/>
              </a:rPr>
              <a:t>　</a:t>
            </a:r>
            <a:r>
              <a:rPr kumimoji="1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MaruGothicMPRO" panose="020F0600000000000000" pitchFamily="34" charset="-128"/>
                <a:ea typeface="HGMaruGothicMPRO" panose="020F0600000000000000" pitchFamily="34" charset="-128"/>
                <a:cs typeface="+mn-cs"/>
              </a:rPr>
              <a:t> </a:t>
            </a:r>
            <a:r>
              <a:rPr kumimoji="1" lang="ja-JP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MaruGothicMPRO" panose="020F0600000000000000" pitchFamily="34" charset="-128"/>
                <a:ea typeface="HGMaruGothicMPRO" panose="020F0600000000000000" pitchFamily="34" charset="-128"/>
                <a:cs typeface="+mn-cs"/>
              </a:rPr>
              <a:t>インスリン作用の不足</a:t>
            </a:r>
            <a:endParaRPr kumimoji="1" lang="en-US" altLang="ja-JP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8593A0-7AEE-44D0-3DFC-513B3C40DABF}"/>
              </a:ext>
            </a:extLst>
          </p:cNvPr>
          <p:cNvSpPr txBox="1"/>
          <p:nvPr/>
        </p:nvSpPr>
        <p:spPr>
          <a:xfrm>
            <a:off x="133199" y="488504"/>
            <a:ext cx="6536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vi" altLang="ja-JP" sz="22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“Bệnh tiểu đường” là căn bệnh như thế nào?</a:t>
            </a:r>
          </a:p>
          <a:p>
            <a:pPr algn="ctr"/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1400" b="1"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」ってどんな病気？</a:t>
            </a:r>
            <a:endParaRPr lang="en-US" altLang="ja-JP" sz="14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4" name="スライド番号プレースホルダー 1">
            <a:extLst>
              <a:ext uri="{FF2B5EF4-FFF2-40B4-BE49-F238E27FC236}">
                <a16:creationId xmlns:a16="http://schemas.microsoft.com/office/drawing/2014/main" id="{BE023BEE-D7A5-3F60-18FA-8A6D2735A2E6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5" name="フッター プレースホルダー 4">
            <a:extLst>
              <a:ext uri="{FF2B5EF4-FFF2-40B4-BE49-F238E27FC236}">
                <a16:creationId xmlns:a16="http://schemas.microsoft.com/office/drawing/2014/main" id="{F48326E0-E5F2-36B6-9D88-2664D7ED3240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“Bệnh tiểu đường” là căn bệnh như thế nào?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「糖尿病」ってどんな病気？</a:t>
            </a:r>
          </a:p>
        </p:txBody>
      </p:sp>
      <p:pic>
        <p:nvPicPr>
          <p:cNvPr id="25" name="Picture 15">
            <a:extLst>
              <a:ext uri="{FF2B5EF4-FFF2-40B4-BE49-F238E27FC236}">
                <a16:creationId xmlns:a16="http://schemas.microsoft.com/office/drawing/2014/main" id="{203639FA-D0A3-F902-0530-A0B8FAEFA35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EA856CD-9C60-10D5-1FF7-1F8376A525C1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</p:spTree>
    <p:extLst>
      <p:ext uri="{BB962C8B-B14F-4D97-AF65-F5344CB8AC3E}">
        <p14:creationId xmlns:p14="http://schemas.microsoft.com/office/powerpoint/2010/main" val="377777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82910" y="632520"/>
            <a:ext cx="66247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vi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Hãy lưu ý </a:t>
            </a:r>
            <a:r>
              <a:rPr lang="vi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vi" sz="20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" các biến chứng "</a:t>
            </a:r>
            <a:r>
              <a:rPr lang="vi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!</a:t>
            </a:r>
            <a:r>
              <a:rPr lang="vi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40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「合併症」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に気を付けて！</a:t>
            </a:r>
            <a:r>
              <a:rPr lang="ja-JP" altLang="en-US" sz="1400">
                <a:solidFill>
                  <a:schemeClr val="tx2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1400" dirty="0">
              <a:solidFill>
                <a:srgbClr val="00B050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Đường huyết cao trong thời gian dài sẽ làm suy yếu các mạch máu, và đó là nguyên nhân dẫn đến các biến chứng .</a:t>
            </a:r>
          </a:p>
          <a:p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長い間、高血糖が続くと、血管がもろくなり、それが原因で合併症がおきます。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400" dirty="0">
              <a:solidFill>
                <a:srgbClr val="00B050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Có 2 loại biến chứng của bệnh tiểu đường.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糖尿病の合併症は、２種類あります。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Loại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gây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tổn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mạch máu nhỏ (bệnh võng mạc, bệnh thận,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tổn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thương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thần kinh) và loại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gây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tổn</a:t>
            </a:r>
            <a:r>
              <a:rPr lang="en-US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thương</a:t>
            </a: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mạch máu lớn (nhồi máu não, bệnh tim thiếu máu cục bộ, bệnh động mạch ngoại biên).</a:t>
            </a:r>
          </a:p>
          <a:p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細い血管が障害されるもの（網膜症・腎症・神経障害）と、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太い血管が障害されるもの（脳梗塞・虚血性心疾患・末梢動脈疾患）です。</a:t>
            </a:r>
            <a:endParaRPr lang="en-US" altLang="ja-JP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C867870-6C91-2BEC-543F-4C76636565B5}"/>
              </a:ext>
            </a:extLst>
          </p:cNvPr>
          <p:cNvGrpSpPr/>
          <p:nvPr/>
        </p:nvGrpSpPr>
        <p:grpSpPr>
          <a:xfrm>
            <a:off x="620688" y="4520952"/>
            <a:ext cx="5787181" cy="2633492"/>
            <a:chOff x="658680" y="3908021"/>
            <a:chExt cx="5787181" cy="2633492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563" y="4352079"/>
              <a:ext cx="1569136" cy="1758951"/>
            </a:xfrm>
            <a:prstGeom prst="rect">
              <a:avLst/>
            </a:prstGeom>
          </p:spPr>
        </p:pic>
        <p:sp>
          <p:nvSpPr>
            <p:cNvPr id="3" name="線吹き出し 2 (枠付き) 2"/>
            <p:cNvSpPr/>
            <p:nvPr/>
          </p:nvSpPr>
          <p:spPr>
            <a:xfrm>
              <a:off x="4615202" y="3908021"/>
              <a:ext cx="1805029" cy="626292"/>
            </a:xfrm>
            <a:prstGeom prst="borderCallout2">
              <a:avLst>
                <a:gd name="adj1" fmla="val 26265"/>
                <a:gd name="adj2" fmla="val -138"/>
                <a:gd name="adj3" fmla="val 27338"/>
                <a:gd name="adj4" fmla="val -15177"/>
                <a:gd name="adj5" fmla="val 86362"/>
                <a:gd name="adj6" fmla="val -48201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Nhồi máu não</a:t>
              </a:r>
            </a:p>
            <a:p>
              <a:pPr algn="ctr" rtl="0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脳梗塞</a:t>
              </a:r>
              <a:endParaRPr lang="vi" sz="1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線吹き出し 2 (枠付き) 18"/>
            <p:cNvSpPr/>
            <p:nvPr/>
          </p:nvSpPr>
          <p:spPr>
            <a:xfrm>
              <a:off x="4640832" y="5649858"/>
              <a:ext cx="1805029" cy="891655"/>
            </a:xfrm>
            <a:prstGeom prst="borderCallout2">
              <a:avLst>
                <a:gd name="adj1" fmla="val 20258"/>
                <a:gd name="adj2" fmla="val -138"/>
                <a:gd name="adj3" fmla="val 18750"/>
                <a:gd name="adj4" fmla="val -16667"/>
                <a:gd name="adj5" fmla="val 13925"/>
                <a:gd name="adj6" fmla="val -4811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Bệnh động mạch ngoại biên</a:t>
              </a:r>
            </a:p>
            <a:p>
              <a:pPr algn="ctr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末梢動脈疾患</a:t>
              </a:r>
            </a:p>
          </p:txBody>
        </p:sp>
        <p:sp>
          <p:nvSpPr>
            <p:cNvPr id="20" name="線吹き出し 2 (枠付き) 19"/>
            <p:cNvSpPr/>
            <p:nvPr/>
          </p:nvSpPr>
          <p:spPr>
            <a:xfrm>
              <a:off x="4615201" y="4616591"/>
              <a:ext cx="1805029" cy="891655"/>
            </a:xfrm>
            <a:prstGeom prst="borderCallout2">
              <a:avLst>
                <a:gd name="adj1" fmla="val 17996"/>
                <a:gd name="adj2" fmla="val -883"/>
                <a:gd name="adj3" fmla="val 18750"/>
                <a:gd name="adj4" fmla="val -16667"/>
                <a:gd name="adj5" fmla="val 48161"/>
                <a:gd name="adj6" fmla="val -5504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Bệnh tim thiếu máu cục bộ</a:t>
              </a:r>
            </a:p>
            <a:p>
              <a:pPr algn="ctr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虚血性心疾患</a:t>
              </a:r>
            </a:p>
          </p:txBody>
        </p:sp>
        <p:sp>
          <p:nvSpPr>
            <p:cNvPr id="22" name="線吹き出し 2 (枠付き) 21"/>
            <p:cNvSpPr/>
            <p:nvPr/>
          </p:nvSpPr>
          <p:spPr>
            <a:xfrm flipH="1">
              <a:off x="676399" y="4137691"/>
              <a:ext cx="1750747" cy="626292"/>
            </a:xfrm>
            <a:prstGeom prst="borderCallout2">
              <a:avLst>
                <a:gd name="adj1" fmla="val 17676"/>
                <a:gd name="adj2" fmla="val -652"/>
                <a:gd name="adj3" fmla="val 18750"/>
                <a:gd name="adj4" fmla="val -16667"/>
                <a:gd name="adj5" fmla="val 79327"/>
                <a:gd name="adj6" fmla="val -61101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Bệnh võng mạc</a:t>
              </a:r>
            </a:p>
            <a:p>
              <a:pPr algn="ctr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網膜症</a:t>
              </a:r>
            </a:p>
          </p:txBody>
        </p:sp>
        <p:sp>
          <p:nvSpPr>
            <p:cNvPr id="23" name="線吹き出し 2 (枠付き) 22"/>
            <p:cNvSpPr/>
            <p:nvPr/>
          </p:nvSpPr>
          <p:spPr>
            <a:xfrm flipH="1">
              <a:off x="658680" y="4857771"/>
              <a:ext cx="1750747" cy="626292"/>
            </a:xfrm>
            <a:prstGeom prst="borderCallout2">
              <a:avLst>
                <a:gd name="adj1" fmla="val 17676"/>
                <a:gd name="adj2" fmla="val -268"/>
                <a:gd name="adj3" fmla="val 18750"/>
                <a:gd name="adj4" fmla="val -16667"/>
                <a:gd name="adj5" fmla="val 64703"/>
                <a:gd name="adj6" fmla="val -6776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Bệnh thận</a:t>
              </a:r>
            </a:p>
            <a:p>
              <a:pPr algn="ctr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腎症</a:t>
              </a:r>
            </a:p>
          </p:txBody>
        </p:sp>
        <p:sp>
          <p:nvSpPr>
            <p:cNvPr id="24" name="線吹き出し 2 (枠付き) 23"/>
            <p:cNvSpPr/>
            <p:nvPr/>
          </p:nvSpPr>
          <p:spPr>
            <a:xfrm flipH="1">
              <a:off x="672287" y="5596314"/>
              <a:ext cx="1750747" cy="891654"/>
            </a:xfrm>
            <a:prstGeom prst="borderCallout2">
              <a:avLst>
                <a:gd name="adj1" fmla="val 20509"/>
                <a:gd name="adj2" fmla="val -652"/>
                <a:gd name="adj3" fmla="val 20761"/>
                <a:gd name="adj4" fmla="val -17179"/>
                <a:gd name="adj5" fmla="val 17772"/>
                <a:gd name="adj6" fmla="val -57874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n-US" dirty="0" err="1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Tổn</a:t>
              </a:r>
              <a:r>
                <a:rPr lang="en-US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thương</a:t>
              </a:r>
              <a:r>
                <a:rPr lang="en-US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</a:t>
              </a:r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thần kinh</a:t>
              </a:r>
            </a:p>
            <a:p>
              <a:pPr algn="ctr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神経障害</a:t>
              </a:r>
            </a:p>
          </p:txBody>
        </p:sp>
      </p:grp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5E8031-39A6-0BA6-A346-BE8F7FDBD4BE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“Bệnh tiểu đường” là căn bệnh như thế nào?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「糖尿病」ってどんな病気？</a:t>
            </a:r>
          </a:p>
        </p:txBody>
      </p:sp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4C05633F-8050-6E25-8221-3A29EE099D9E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36829DD8-5D0C-0DEC-4C1E-FA0DC7189F1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507B53E-84F8-02F6-6593-89555F87B582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093A784-79FE-A472-EF96-142678FBE195}"/>
              </a:ext>
            </a:extLst>
          </p:cNvPr>
          <p:cNvSpPr txBox="1"/>
          <p:nvPr/>
        </p:nvSpPr>
        <p:spPr>
          <a:xfrm>
            <a:off x="182910" y="7692206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Điều trị bệnh tiểu đường là để không xảy ra các biến chứng hoặc biến chứng không trở nên xấu đi.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糖尿病の治療で、合併症がおきないようにしたり、合併症が悪くならないようにします。</a:t>
            </a:r>
            <a:endParaRPr lang="en-US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60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82910" y="733852"/>
            <a:ext cx="66247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</a:t>
            </a:r>
            <a:r>
              <a:rPr lang="vi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Điều trị bệnh tiểu đường có </a:t>
            </a:r>
            <a:r>
              <a:rPr lang="vi" sz="20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3 cách</a:t>
            </a:r>
            <a:r>
              <a:rPr lang="vi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sau đây.</a:t>
            </a:r>
          </a:p>
          <a:p>
            <a:r>
              <a:rPr lang="ja-JP" altLang="en-US" sz="14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糖尿病の治療は、次の</a:t>
            </a:r>
            <a:r>
              <a:rPr lang="ja-JP" altLang="en-US" sz="1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３つ</a:t>
            </a:r>
            <a:r>
              <a:rPr lang="ja-JP" altLang="en-US" sz="14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があります。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Nên tích cực điều trị để duy trì chỉ số đường huyết ở mức ổn định.</a:t>
            </a:r>
            <a:endParaRPr lang="vi-VN" altLang="ja-JP" dirty="0">
              <a:solidFill>
                <a:srgbClr val="00B050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血糖値を良い状態に保つためにしっかり治療をおこないましょう。</a:t>
            </a:r>
            <a:endParaRPr lang="en-US" altLang="ja-JP" sz="11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FBFD790-B46D-1540-E0E3-DBFE595DC1C6}"/>
              </a:ext>
            </a:extLst>
          </p:cNvPr>
          <p:cNvGrpSpPr/>
          <p:nvPr/>
        </p:nvGrpSpPr>
        <p:grpSpPr>
          <a:xfrm>
            <a:off x="135645" y="2648744"/>
            <a:ext cx="6546574" cy="3164051"/>
            <a:chOff x="135039" y="3229109"/>
            <a:chExt cx="6546574" cy="3164051"/>
          </a:xfrm>
        </p:grpSpPr>
        <p:sp>
          <p:nvSpPr>
            <p:cNvPr id="5" name="円/楕円 4"/>
            <p:cNvSpPr/>
            <p:nvPr/>
          </p:nvSpPr>
          <p:spPr>
            <a:xfrm>
              <a:off x="4482674" y="4736976"/>
              <a:ext cx="1754638" cy="91730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Điều trị bằng thuốc</a:t>
              </a:r>
            </a:p>
            <a:p>
              <a:pPr algn="ctr"/>
              <a:r>
                <a:rPr lang="ja-JP" altLang="en-US" sz="12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薬物療法</a:t>
              </a:r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2509013" y="5091717"/>
              <a:ext cx="2019330" cy="101876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Điều trị bằng vận động</a:t>
              </a:r>
            </a:p>
            <a:p>
              <a:pPr algn="ctr"/>
              <a:r>
                <a:rPr lang="ja-JP" altLang="en-US" sz="12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運動療法</a:t>
              </a:r>
            </a:p>
          </p:txBody>
        </p:sp>
        <p:sp>
          <p:nvSpPr>
            <p:cNvPr id="14" name="円/楕円 13"/>
            <p:cNvSpPr/>
            <p:nvPr/>
          </p:nvSpPr>
          <p:spPr>
            <a:xfrm>
              <a:off x="290518" y="4800657"/>
              <a:ext cx="1802564" cy="1300589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vi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Điều trị bằng chế độ ăn uống</a:t>
              </a:r>
            </a:p>
            <a:p>
              <a:pPr algn="ctr"/>
              <a:r>
                <a:rPr lang="ja-JP" altLang="en-US" sz="12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食事療法</a:t>
              </a:r>
            </a:p>
          </p:txBody>
        </p:sp>
        <p:sp>
          <p:nvSpPr>
            <p:cNvPr id="18" name="上矢印 17"/>
            <p:cNvSpPr/>
            <p:nvPr/>
          </p:nvSpPr>
          <p:spPr>
            <a:xfrm>
              <a:off x="2927838" y="4574889"/>
              <a:ext cx="648072" cy="408856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7" name="図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0928" y="3229109"/>
              <a:ext cx="1167464" cy="1142972"/>
            </a:xfrm>
            <a:prstGeom prst="rect">
              <a:avLst/>
            </a:prstGeom>
          </p:spPr>
        </p:pic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039" y="3979747"/>
              <a:ext cx="1030504" cy="973253"/>
            </a:xfrm>
            <a:prstGeom prst="rect">
              <a:avLst/>
            </a:prstGeom>
          </p:spPr>
        </p:pic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7232" y="3986899"/>
              <a:ext cx="774770" cy="822085"/>
            </a:xfrm>
            <a:prstGeom prst="rect">
              <a:avLst/>
            </a:prstGeom>
          </p:spPr>
        </p:pic>
        <p:pic>
          <p:nvPicPr>
            <p:cNvPr id="31" name="図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7272" y="5089640"/>
              <a:ext cx="804341" cy="727456"/>
            </a:xfrm>
            <a:prstGeom prst="rect">
              <a:avLst/>
            </a:prstGeom>
          </p:spPr>
        </p:pic>
        <p:pic>
          <p:nvPicPr>
            <p:cNvPr id="32" name="図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207" y="5475855"/>
              <a:ext cx="858753" cy="917305"/>
            </a:xfrm>
            <a:prstGeom prst="rect">
              <a:avLst/>
            </a:prstGeom>
          </p:spPr>
        </p:pic>
        <p:sp>
          <p:nvSpPr>
            <p:cNvPr id="17" name="屈折矢印 16"/>
            <p:cNvSpPr/>
            <p:nvPr/>
          </p:nvSpPr>
          <p:spPr>
            <a:xfrm rot="5400000" flipH="1">
              <a:off x="1443483" y="3587222"/>
              <a:ext cx="931353" cy="1368154"/>
            </a:xfrm>
            <a:prstGeom prst="bentUpArrow">
              <a:avLst>
                <a:gd name="adj1" fmla="val 25000"/>
                <a:gd name="adj2" fmla="val 21325"/>
                <a:gd name="adj3" fmla="val 35904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屈折矢印 15"/>
            <p:cNvSpPr/>
            <p:nvPr/>
          </p:nvSpPr>
          <p:spPr>
            <a:xfrm rot="5400000" flipH="1" flipV="1">
              <a:off x="4346882" y="3508652"/>
              <a:ext cx="777652" cy="1368150"/>
            </a:xfrm>
            <a:prstGeom prst="bentUpArrow">
              <a:avLst>
                <a:gd name="adj1" fmla="val 25000"/>
                <a:gd name="adj2" fmla="val 25000"/>
                <a:gd name="adj3" fmla="val 35904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フッター プレースホルダー 4">
            <a:extLst>
              <a:ext uri="{FF2B5EF4-FFF2-40B4-BE49-F238E27FC236}">
                <a16:creationId xmlns:a16="http://schemas.microsoft.com/office/drawing/2014/main" id="{D70F7F6E-7101-C17B-2EEB-3842CBD4F375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“Bệnh tiểu đường” là căn bệnh như thế nào?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「糖尿病」ってどんな病気？</a:t>
            </a:r>
          </a:p>
        </p:txBody>
      </p:sp>
      <p:sp>
        <p:nvSpPr>
          <p:cNvPr id="3" name="スライド番号プレースホルダー 1">
            <a:extLst>
              <a:ext uri="{FF2B5EF4-FFF2-40B4-BE49-F238E27FC236}">
                <a16:creationId xmlns:a16="http://schemas.microsoft.com/office/drawing/2014/main" id="{15932A29-3FA4-529F-E1F9-6F028494B65C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0846E389-84D6-E27C-4AE5-A407764A05B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1339EE0-9EC8-F9F8-D440-CCE72F70BC5E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</p:spTree>
    <p:extLst>
      <p:ext uri="{BB962C8B-B14F-4D97-AF65-F5344CB8AC3E}">
        <p14:creationId xmlns:p14="http://schemas.microsoft.com/office/powerpoint/2010/main" val="1507218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488504"/>
            <a:ext cx="674136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vi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Bệnh tiểu đường không có triệu tự nhận biết nên việc tầm</a:t>
            </a:r>
          </a:p>
          <a:p>
            <a:pPr rtl="0"/>
            <a:r>
              <a:rPr lang="ja-JP" altLang="en-US" sz="20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vi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soát là rất quan trọng.</a:t>
            </a:r>
          </a:p>
          <a:p>
            <a:r>
              <a:rPr lang="ja-JP" altLang="en-US" sz="14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糖尿病は自覚症状がないので検査が大切です。</a:t>
            </a:r>
            <a:endParaRPr lang="en-US" sz="14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lvl="1"/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1" rtl="0"/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Tự tầm soát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自分で行う検査、</a:t>
            </a:r>
            <a:endParaRPr lang="en-US" sz="1000" dirty="0">
              <a:solidFill>
                <a:srgbClr val="00B050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Đo cân nặng, đo huyết áp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体重測定・血圧測定</a:t>
            </a:r>
            <a:endParaRPr lang="en-US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Tự đo đường huyết (những người tiêm thuốc bệnh tiểu đường)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自己血糖測定（糖尿病の注射薬をしている人）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lvl="1"/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vi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Tầm soát tại bệnh viện,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病院で行う検査、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Xét nghiệm nước tiểu (kiểm tra bệnh thận)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尿検査（腎症を調べる）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Soi đáy mắt (kiểm tra bệnh võng mạc)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眼底検査（網膜症を調べる）</a:t>
            </a:r>
            <a:endParaRPr lang="en-US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Đo điện tâm đồ (kiểm tra bệnh tim thiếu máu cục bộ và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tổn</a:t>
            </a:r>
            <a:r>
              <a:rPr 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thương</a:t>
            </a:r>
            <a:r>
              <a:rPr lang="vi" sz="1600" dirty="0">
                <a:solidFill>
                  <a:srgbClr val="00B050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thần kinh)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心電図検査（虚血性心疾患や神経障害を調べる</a:t>
            </a:r>
            <a:endParaRPr lang="en-US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Siêu âm (kiểm tra các cơ quan bên trong cơ thể)</a:t>
            </a:r>
          </a:p>
          <a:p>
            <a:pPr lvl="1"/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エコー検査（体の中の臓器を調べる）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/>
            <a:r>
              <a:rPr lang="vi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v.v.</a:t>
            </a:r>
            <a:endParaRPr lang="en-US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1"/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など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あります。</a:t>
            </a:r>
            <a:endParaRPr lang="en-US" altLang="ja-JP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0AA0B16-2C2C-F1BD-3FE5-5365518AC531}"/>
              </a:ext>
            </a:extLst>
          </p:cNvPr>
          <p:cNvGrpSpPr/>
          <p:nvPr/>
        </p:nvGrpSpPr>
        <p:grpSpPr>
          <a:xfrm>
            <a:off x="400722" y="5802868"/>
            <a:ext cx="6200012" cy="3686636"/>
            <a:chOff x="400722" y="5252595"/>
            <a:chExt cx="6200012" cy="3686636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2959" y="5684643"/>
              <a:ext cx="1247775" cy="1333500"/>
            </a:xfrm>
            <a:prstGeom prst="rect">
              <a:avLst/>
            </a:prstGeom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6832" y="5561562"/>
              <a:ext cx="1381125" cy="1419225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80" y="5767682"/>
              <a:ext cx="1061467" cy="1213105"/>
            </a:xfrm>
            <a:prstGeom prst="rect">
              <a:avLst/>
            </a:prstGeom>
          </p:spPr>
        </p:pic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5253" y="5756651"/>
              <a:ext cx="1362075" cy="1266825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720" y="7196811"/>
              <a:ext cx="1343025" cy="1285875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8920" y="7196811"/>
              <a:ext cx="1400175" cy="1228725"/>
            </a:xfrm>
            <a:prstGeom prst="rect">
              <a:avLst/>
            </a:prstGeom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1128" y="7196811"/>
              <a:ext cx="1381125" cy="1304925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3612371" y="5252595"/>
              <a:ext cx="1600839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Xét nghiệm nước tiểu</a:t>
              </a:r>
            </a:p>
            <a:p>
              <a:r>
                <a:rPr lang="ja-JP" altLang="en-US" sz="9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尿検査</a:t>
              </a: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5229200" y="5252595"/>
              <a:ext cx="1270720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Soi đáy mắt</a:t>
              </a:r>
            </a:p>
            <a:p>
              <a:r>
                <a:rPr lang="ja-JP" altLang="en-US" sz="9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眼底検査</a:t>
              </a: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988840" y="5324603"/>
              <a:ext cx="1270720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Đo đường huyết</a:t>
              </a:r>
            </a:p>
            <a:p>
              <a:r>
                <a:rPr lang="ja-JP" altLang="en-US" sz="9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血糖測定</a:t>
              </a: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400722" y="5324603"/>
              <a:ext cx="1270720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Đo cân nặng</a:t>
              </a:r>
            </a:p>
            <a:p>
              <a:r>
                <a:rPr lang="ja-JP" altLang="en-US" sz="9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体重測定</a:t>
              </a: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116919" y="8492955"/>
              <a:ext cx="1447985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Siêu âm</a:t>
              </a:r>
            </a:p>
            <a:p>
              <a:r>
                <a:rPr lang="ja-JP" altLang="en-US" sz="9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エコー検査</a:t>
              </a: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3001714" y="8484687"/>
              <a:ext cx="1447985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Đo huyết áp</a:t>
              </a:r>
            </a:p>
            <a:p>
              <a:r>
                <a:rPr lang="ja-JP" altLang="en-US" sz="9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血圧測定</a:t>
              </a: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4869160" y="8492955"/>
              <a:ext cx="1447985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vi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Đo điện tâm đồ</a:t>
              </a:r>
            </a:p>
            <a:p>
              <a:r>
                <a:rPr lang="ja-JP" altLang="en-US" sz="9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心電図検査</a:t>
              </a:r>
            </a:p>
          </p:txBody>
        </p:sp>
      </p:grp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0168B45E-5B95-C928-7B56-C00D4C7343C6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“Bệnh tiểu đường” là căn bệnh như thế nào?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「糖尿病」ってどんな病気？</a:t>
            </a: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325942D9-0D0E-C6D1-86E5-48C31831D63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C8926E65-B018-0707-9DD4-649F2DF6C4B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68EBE02-798D-A59F-8A35-85AE05E2EE42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</p:spTree>
    <p:extLst>
      <p:ext uri="{BB962C8B-B14F-4D97-AF65-F5344CB8AC3E}">
        <p14:creationId xmlns:p14="http://schemas.microsoft.com/office/powerpoint/2010/main" val="366548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117B0B-4A24-40B9-A804-D51E381124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CAA207-EA04-44CF-8357-F8051A11AB21}">
  <ds:schemaRefs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5c054a63-b167-4c04-b5d0-d411ebb564cb"/>
    <ds:schemaRef ds:uri="2cbc4e30-bd4c-493e-9827-f761ae7f285c"/>
  </ds:schemaRefs>
</ds:datastoreItem>
</file>

<file path=customXml/itemProps3.xml><?xml version="1.0" encoding="utf-8"?>
<ds:datastoreItem xmlns:ds="http://schemas.openxmlformats.org/officeDocument/2006/customXml" ds:itemID="{1F44273F-DFF8-47F9-9CF3-A9A497002B8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914</Words>
  <Application>Microsoft Macintosh PowerPoint</Application>
  <PresentationFormat>A4 210 x 297 mm</PresentationFormat>
  <Paragraphs>133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HGMaruGothicMPRO</vt:lpstr>
      <vt:lpstr>HGMaruGothicMPRO</vt:lpstr>
      <vt:lpstr>游ゴシック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2023-02-08T04:55:23Z</dcterms:created>
  <dcterms:modified xsi:type="dcterms:W3CDTF">2024-01-17T07:29:00Z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