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"/>
  </p:notesMasterIdLst>
  <p:sldIdLst>
    <p:sldId id="262" r:id="rId5"/>
    <p:sldId id="263" r:id="rId6"/>
  </p:sldIdLst>
  <p:sldSz cx="6858000" cy="9906000" type="A4"/>
  <p:notesSz cx="6805613" cy="9939338"/>
  <p:defaultTextStyle>
    <a:defPPr rtl="0">
      <a:defRPr lang="vi-V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81633" autoAdjust="0"/>
  </p:normalViewPr>
  <p:slideViewPr>
    <p:cSldViewPr>
      <p:cViewPr varScale="1">
        <p:scale>
          <a:sx n="71" d="100"/>
          <a:sy n="71" d="100"/>
        </p:scale>
        <p:origin x="3728" y="19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3F63EC0A-256C-C042-B31C-9F1FF00D8290}"/>
    <pc:docChg chg="undo custSel modSld modMainMaster modNotesMaster">
      <pc:chgData name="稲垣 典子" userId="75e47cb5-aee2-4599-8dc9-4d0088e0ed8e" providerId="ADAL" clId="{3F63EC0A-256C-C042-B31C-9F1FF00D8290}" dt="2023-12-04T08:03:07.455" v="504" actId="1036"/>
      <pc:docMkLst>
        <pc:docMk/>
      </pc:docMkLst>
      <pc:sldChg chg="addSp delSp modSp mod modNotes">
        <pc:chgData name="稲垣 典子" userId="75e47cb5-aee2-4599-8dc9-4d0088e0ed8e" providerId="ADAL" clId="{3F63EC0A-256C-C042-B31C-9F1FF00D8290}" dt="2023-12-04T08:03:07.455" v="504" actId="1036"/>
        <pc:sldMkLst>
          <pc:docMk/>
          <pc:sldMk cId="3310187445" sldId="262"/>
        </pc:sldMkLst>
        <pc:spChg chg="mod">
          <ac:chgData name="稲垣 典子" userId="75e47cb5-aee2-4599-8dc9-4d0088e0ed8e" providerId="ADAL" clId="{3F63EC0A-256C-C042-B31C-9F1FF00D8290}" dt="2023-12-04T05:57:20.725" v="206" actId="255"/>
          <ac:spMkLst>
            <pc:docMk/>
            <pc:sldMk cId="3310187445" sldId="262"/>
            <ac:spMk id="2" creationId="{00000000-0000-0000-0000-000000000000}"/>
          </ac:spMkLst>
        </pc:spChg>
        <pc:spChg chg="mod">
          <ac:chgData name="稲垣 典子" userId="75e47cb5-aee2-4599-8dc9-4d0088e0ed8e" providerId="ADAL" clId="{3F63EC0A-256C-C042-B31C-9F1FF00D8290}" dt="2023-12-04T08:03:07.455" v="504" actId="1036"/>
          <ac:spMkLst>
            <pc:docMk/>
            <pc:sldMk cId="3310187445" sldId="262"/>
            <ac:spMk id="3" creationId="{00000000-0000-0000-0000-000000000000}"/>
          </ac:spMkLst>
        </pc:spChg>
        <pc:spChg chg="del">
          <ac:chgData name="稲垣 典子" userId="75e47cb5-aee2-4599-8dc9-4d0088e0ed8e" providerId="ADAL" clId="{3F63EC0A-256C-C042-B31C-9F1FF00D8290}" dt="2023-12-04T05:48:52.210" v="154" actId="478"/>
          <ac:spMkLst>
            <pc:docMk/>
            <pc:sldMk cId="3310187445" sldId="262"/>
            <ac:spMk id="4" creationId="{00000000-0000-0000-0000-000000000000}"/>
          </ac:spMkLst>
        </pc:spChg>
        <pc:spChg chg="add mod">
          <ac:chgData name="稲垣 典子" userId="75e47cb5-aee2-4599-8dc9-4d0088e0ed8e" providerId="ADAL" clId="{3F63EC0A-256C-C042-B31C-9F1FF00D8290}" dt="2023-12-04T05:48:13.877" v="145"/>
          <ac:spMkLst>
            <pc:docMk/>
            <pc:sldMk cId="3310187445" sldId="262"/>
            <ac:spMk id="8" creationId="{F96B5D7C-79AA-6E47-ACC2-B50FA5AE95E7}"/>
          </ac:spMkLst>
        </pc:spChg>
        <pc:spChg chg="del mod">
          <ac:chgData name="稲垣 典子" userId="75e47cb5-aee2-4599-8dc9-4d0088e0ed8e" providerId="ADAL" clId="{3F63EC0A-256C-C042-B31C-9F1FF00D8290}" dt="2023-12-04T05:48:18.829" v="146" actId="478"/>
          <ac:spMkLst>
            <pc:docMk/>
            <pc:sldMk cId="3310187445" sldId="262"/>
            <ac:spMk id="10" creationId="{B8D43E4D-A6A3-C444-8269-ADC458A1FA24}"/>
          </ac:spMkLst>
        </pc:spChg>
        <pc:spChg chg="del mod">
          <ac:chgData name="稲垣 典子" userId="75e47cb5-aee2-4599-8dc9-4d0088e0ed8e" providerId="ADAL" clId="{3F63EC0A-256C-C042-B31C-9F1FF00D8290}" dt="2023-12-04T05:50:33.436" v="162" actId="478"/>
          <ac:spMkLst>
            <pc:docMk/>
            <pc:sldMk cId="3310187445" sldId="262"/>
            <ac:spMk id="11" creationId="{C4BE339B-3E59-F249-91AA-ACB8B986C242}"/>
          </ac:spMkLst>
        </pc:spChg>
        <pc:spChg chg="add mod">
          <ac:chgData name="稲垣 典子" userId="75e47cb5-aee2-4599-8dc9-4d0088e0ed8e" providerId="ADAL" clId="{3F63EC0A-256C-C042-B31C-9F1FF00D8290}" dt="2023-12-04T05:50:50.052" v="167" actId="20577"/>
          <ac:spMkLst>
            <pc:docMk/>
            <pc:sldMk cId="3310187445" sldId="262"/>
            <ac:spMk id="12" creationId="{18D372DB-5278-B46E-7CAA-9F5593512F3D}"/>
          </ac:spMkLst>
        </pc:spChg>
        <pc:spChg chg="add del mod">
          <ac:chgData name="稲垣 典子" userId="75e47cb5-aee2-4599-8dc9-4d0088e0ed8e" providerId="ADAL" clId="{3F63EC0A-256C-C042-B31C-9F1FF00D8290}" dt="2023-12-04T05:50:35.595" v="163" actId="478"/>
          <ac:spMkLst>
            <pc:docMk/>
            <pc:sldMk cId="3310187445" sldId="262"/>
            <ac:spMk id="13" creationId="{81D118E3-619E-37E1-E863-A9FCB97A335E}"/>
          </ac:spMkLst>
        </pc:spChg>
        <pc:spChg chg="add del mod">
          <ac:chgData name="稲垣 典子" userId="75e47cb5-aee2-4599-8dc9-4d0088e0ed8e" providerId="ADAL" clId="{3F63EC0A-256C-C042-B31C-9F1FF00D8290}" dt="2023-12-04T05:50:38.704" v="164" actId="478"/>
          <ac:spMkLst>
            <pc:docMk/>
            <pc:sldMk cId="3310187445" sldId="262"/>
            <ac:spMk id="14" creationId="{FDE4C436-4A0D-27F2-0182-4AD9735F2480}"/>
          </ac:spMkLst>
        </pc:spChg>
        <pc:spChg chg="add mod">
          <ac:chgData name="稲垣 典子" userId="75e47cb5-aee2-4599-8dc9-4d0088e0ed8e" providerId="ADAL" clId="{3F63EC0A-256C-C042-B31C-9F1FF00D8290}" dt="2023-12-04T05:50:45.410" v="165"/>
          <ac:spMkLst>
            <pc:docMk/>
            <pc:sldMk cId="3310187445" sldId="262"/>
            <ac:spMk id="15" creationId="{0B0351B2-C401-A3A1-28BF-C9AC74DCFCFE}"/>
          </ac:spMkLst>
        </pc:spChg>
        <pc:picChg chg="add del mod">
          <ac:chgData name="稲垣 典子" userId="75e47cb5-aee2-4599-8dc9-4d0088e0ed8e" providerId="ADAL" clId="{3F63EC0A-256C-C042-B31C-9F1FF00D8290}" dt="2023-12-04T05:47:53.676" v="141" actId="478"/>
          <ac:picMkLst>
            <pc:docMk/>
            <pc:sldMk cId="3310187445" sldId="262"/>
            <ac:picMk id="5" creationId="{FAF91883-188A-47E6-8F4F-72D88BE0E734}"/>
          </ac:picMkLst>
        </pc:picChg>
        <pc:picChg chg="add mod">
          <ac:chgData name="稲垣 典子" userId="75e47cb5-aee2-4599-8dc9-4d0088e0ed8e" providerId="ADAL" clId="{3F63EC0A-256C-C042-B31C-9F1FF00D8290}" dt="2023-12-04T05:48:03.208" v="142"/>
          <ac:picMkLst>
            <pc:docMk/>
            <pc:sldMk cId="3310187445" sldId="262"/>
            <ac:picMk id="6" creationId="{11F1A4BF-6B25-E54E-4FB4-CFF997F442BF}"/>
          </ac:picMkLst>
        </pc:picChg>
        <pc:picChg chg="mod">
          <ac:chgData name="稲垣 典子" userId="75e47cb5-aee2-4599-8dc9-4d0088e0ed8e" providerId="ADAL" clId="{3F63EC0A-256C-C042-B31C-9F1FF00D8290}" dt="2023-12-04T07:40:18.019" v="354" actId="1035"/>
          <ac:picMkLst>
            <pc:docMk/>
            <pc:sldMk cId="3310187445" sldId="262"/>
            <ac:picMk id="7" creationId="{00000000-0000-0000-0000-000000000000}"/>
          </ac:picMkLst>
        </pc:picChg>
        <pc:picChg chg="del mod">
          <ac:chgData name="稲垣 典子" userId="75e47cb5-aee2-4599-8dc9-4d0088e0ed8e" providerId="ADAL" clId="{3F63EC0A-256C-C042-B31C-9F1FF00D8290}" dt="2023-12-04T05:48:19.691" v="147" actId="478"/>
          <ac:picMkLst>
            <pc:docMk/>
            <pc:sldMk cId="3310187445" sldId="262"/>
            <ac:picMk id="9" creationId="{00000000-0000-0000-0000-000000000000}"/>
          </ac:picMkLst>
        </pc:picChg>
      </pc:sldChg>
      <pc:sldChg chg="addSp delSp modSp mod modNotes modNotesTx">
        <pc:chgData name="稲垣 典子" userId="75e47cb5-aee2-4599-8dc9-4d0088e0ed8e" providerId="ADAL" clId="{3F63EC0A-256C-C042-B31C-9F1FF00D8290}" dt="2023-12-04T08:02:56.798" v="503" actId="1035"/>
        <pc:sldMkLst>
          <pc:docMk/>
          <pc:sldMk cId="1670875853" sldId="263"/>
        </pc:sldMkLst>
        <pc:spChg chg="mod">
          <ac:chgData name="稲垣 典子" userId="75e47cb5-aee2-4599-8dc9-4d0088e0ed8e" providerId="ADAL" clId="{3F63EC0A-256C-C042-B31C-9F1FF00D8290}" dt="2023-12-04T08:02:56.798" v="503" actId="1035"/>
          <ac:spMkLst>
            <pc:docMk/>
            <pc:sldMk cId="1670875853" sldId="263"/>
            <ac:spMk id="3" creationId="{00000000-0000-0000-0000-000000000000}"/>
          </ac:spMkLst>
        </pc:spChg>
        <pc:spChg chg="del">
          <ac:chgData name="稲垣 典子" userId="75e47cb5-aee2-4599-8dc9-4d0088e0ed8e" providerId="ADAL" clId="{3F63EC0A-256C-C042-B31C-9F1FF00D8290}" dt="2023-12-04T05:48:56.703" v="155" actId="478"/>
          <ac:spMkLst>
            <pc:docMk/>
            <pc:sldMk cId="1670875853" sldId="263"/>
            <ac:spMk id="4" creationId="{00000000-0000-0000-0000-000000000000}"/>
          </ac:spMkLst>
        </pc:spChg>
        <pc:spChg chg="add mod">
          <ac:chgData name="稲垣 典子" userId="75e47cb5-aee2-4599-8dc9-4d0088e0ed8e" providerId="ADAL" clId="{3F63EC0A-256C-C042-B31C-9F1FF00D8290}" dt="2023-12-04T05:48:11.683" v="144"/>
          <ac:spMkLst>
            <pc:docMk/>
            <pc:sldMk cId="1670875853" sldId="263"/>
            <ac:spMk id="6" creationId="{FBDD3FF2-4F3F-5C43-85C8-0230D4DB1009}"/>
          </ac:spMkLst>
        </pc:spChg>
        <pc:spChg chg="add mod">
          <ac:chgData name="稲垣 典子" userId="75e47cb5-aee2-4599-8dc9-4d0088e0ed8e" providerId="ADAL" clId="{3F63EC0A-256C-C042-B31C-9F1FF00D8290}" dt="2023-12-04T05:50:55.070" v="169" actId="20577"/>
          <ac:spMkLst>
            <pc:docMk/>
            <pc:sldMk cId="1670875853" sldId="263"/>
            <ac:spMk id="7" creationId="{EDE41046-8D56-7C52-5B90-FB8E120785F8}"/>
          </ac:spMkLst>
        </pc:spChg>
        <pc:spChg chg="del mod">
          <ac:chgData name="稲垣 典子" userId="75e47cb5-aee2-4599-8dc9-4d0088e0ed8e" providerId="ADAL" clId="{3F63EC0A-256C-C042-B31C-9F1FF00D8290}" dt="2023-12-04T05:48:21.820" v="148" actId="478"/>
          <ac:spMkLst>
            <pc:docMk/>
            <pc:sldMk cId="1670875853" sldId="263"/>
            <ac:spMk id="10" creationId="{B8D43E4D-A6A3-C444-8269-ADC458A1FA24}"/>
          </ac:spMkLst>
        </pc:spChg>
        <pc:spChg chg="del mod">
          <ac:chgData name="稲垣 典子" userId="75e47cb5-aee2-4599-8dc9-4d0088e0ed8e" providerId="ADAL" clId="{3F63EC0A-256C-C042-B31C-9F1FF00D8290}" dt="2023-12-04T05:50:25.550" v="160" actId="478"/>
          <ac:spMkLst>
            <pc:docMk/>
            <pc:sldMk cId="1670875853" sldId="263"/>
            <ac:spMk id="11" creationId="{C4BE339B-3E59-F249-91AA-ACB8B986C242}"/>
          </ac:spMkLst>
        </pc:spChg>
        <pc:spChg chg="add mod">
          <ac:chgData name="稲垣 典子" userId="75e47cb5-aee2-4599-8dc9-4d0088e0ed8e" providerId="ADAL" clId="{3F63EC0A-256C-C042-B31C-9F1FF00D8290}" dt="2023-12-04T05:50:22.649" v="159" actId="2711"/>
          <ac:spMkLst>
            <pc:docMk/>
            <pc:sldMk cId="1670875853" sldId="263"/>
            <ac:spMk id="12" creationId="{90C797F4-E8B1-2231-06EA-2F012EFC5A5C}"/>
          </ac:spMkLst>
        </pc:spChg>
        <pc:picChg chg="add del mod">
          <ac:chgData name="稲垣 典子" userId="75e47cb5-aee2-4599-8dc9-4d0088e0ed8e" providerId="ADAL" clId="{3F63EC0A-256C-C042-B31C-9F1FF00D8290}" dt="2023-12-04T05:47:47.341" v="139" actId="478"/>
          <ac:picMkLst>
            <pc:docMk/>
            <pc:sldMk cId="1670875853" sldId="263"/>
            <ac:picMk id="2" creationId="{A80356A5-2F23-89E7-42B3-D672E97FA615}"/>
          </ac:picMkLst>
        </pc:picChg>
        <pc:picChg chg="add mod">
          <ac:chgData name="稲垣 典子" userId="75e47cb5-aee2-4599-8dc9-4d0088e0ed8e" providerId="ADAL" clId="{3F63EC0A-256C-C042-B31C-9F1FF00D8290}" dt="2023-12-04T05:48:05.601" v="143"/>
          <ac:picMkLst>
            <pc:docMk/>
            <pc:sldMk cId="1670875853" sldId="263"/>
            <ac:picMk id="5" creationId="{00D62C21-E07D-BF9F-8807-656722C56307}"/>
          </ac:picMkLst>
        </pc:picChg>
        <pc:picChg chg="mod">
          <ac:chgData name="稲垣 典子" userId="75e47cb5-aee2-4599-8dc9-4d0088e0ed8e" providerId="ADAL" clId="{3F63EC0A-256C-C042-B31C-9F1FF00D8290}" dt="2023-12-04T08:02:47.706" v="501" actId="1037"/>
          <ac:picMkLst>
            <pc:docMk/>
            <pc:sldMk cId="1670875853" sldId="263"/>
            <ac:picMk id="8" creationId="{00000000-0000-0000-0000-000000000000}"/>
          </ac:picMkLst>
        </pc:picChg>
        <pc:picChg chg="del mod">
          <ac:chgData name="稲垣 典子" userId="75e47cb5-aee2-4599-8dc9-4d0088e0ed8e" providerId="ADAL" clId="{3F63EC0A-256C-C042-B31C-9F1FF00D8290}" dt="2023-12-04T05:48:22.597" v="149" actId="478"/>
          <ac:picMkLst>
            <pc:docMk/>
            <pc:sldMk cId="1670875853" sldId="263"/>
            <ac:picMk id="9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3F63EC0A-256C-C042-B31C-9F1FF00D8290}" dt="2023-12-04T05:42:26.605" v="69"/>
        <pc:sldMasterMkLst>
          <pc:docMk/>
          <pc:sldMasterMk cId="2842502586" sldId="2147483648"/>
        </pc:sldMasterMkLst>
        <pc:spChg chg="mod">
          <ac:chgData name="稲垣 典子" userId="75e47cb5-aee2-4599-8dc9-4d0088e0ed8e" providerId="ADAL" clId="{3F63EC0A-256C-C042-B31C-9F1FF00D8290}" dt="2023-12-04T05:42:26.605" v="69"/>
          <ac:spMkLst>
            <pc:docMk/>
            <pc:sldMasterMk cId="284250258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3F63EC0A-256C-C042-B31C-9F1FF00D8290}" dt="2023-12-04T05:42:26.605" v="69"/>
          <ac:spMkLst>
            <pc:docMk/>
            <pc:sldMasterMk cId="284250258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3F63EC0A-256C-C042-B31C-9F1FF00D8290}" dt="2023-12-04T05:42:26.605" v="69"/>
          <ac:spMkLst>
            <pc:docMk/>
            <pc:sldMasterMk cId="284250258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3F63EC0A-256C-C042-B31C-9F1FF00D8290}" dt="2023-12-04T05:42:26.605" v="69"/>
          <ac:spMkLst>
            <pc:docMk/>
            <pc:sldMasterMk cId="284250258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3F63EC0A-256C-C042-B31C-9F1FF00D8290}" dt="2023-12-04T05:42:26.605" v="69"/>
          <ac:spMkLst>
            <pc:docMk/>
            <pc:sldMasterMk cId="284250258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3F63EC0A-256C-C042-B31C-9F1FF00D8290}" dt="2023-12-04T05:42:26.605" v="69"/>
          <pc:sldLayoutMkLst>
            <pc:docMk/>
            <pc:sldMasterMk cId="2842502586" sldId="2147483648"/>
            <pc:sldLayoutMk cId="610249971" sldId="2147483649"/>
          </pc:sldLayoutMkLst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610249971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610249971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F63EC0A-256C-C042-B31C-9F1FF00D8290}" dt="2023-12-04T05:42:26.605" v="69"/>
          <pc:sldLayoutMkLst>
            <pc:docMk/>
            <pc:sldMasterMk cId="2842502586" sldId="2147483648"/>
            <pc:sldLayoutMk cId="1000778378" sldId="2147483651"/>
          </pc:sldLayoutMkLst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00778378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00778378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F63EC0A-256C-C042-B31C-9F1FF00D8290}" dt="2023-12-04T05:42:26.605" v="69"/>
          <pc:sldLayoutMkLst>
            <pc:docMk/>
            <pc:sldMasterMk cId="2842502586" sldId="2147483648"/>
            <pc:sldLayoutMk cId="1479043581" sldId="2147483652"/>
          </pc:sldLayoutMkLst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479043581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479043581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F63EC0A-256C-C042-B31C-9F1FF00D8290}" dt="2023-12-04T05:42:26.605" v="69"/>
          <pc:sldLayoutMkLst>
            <pc:docMk/>
            <pc:sldMasterMk cId="2842502586" sldId="2147483648"/>
            <pc:sldLayoutMk cId="1035489700" sldId="2147483653"/>
          </pc:sldLayoutMkLst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35489700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3548970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3548970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3548970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3548970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F63EC0A-256C-C042-B31C-9F1FF00D8290}" dt="2023-12-04T05:42:26.605" v="69"/>
          <pc:sldLayoutMkLst>
            <pc:docMk/>
            <pc:sldMasterMk cId="2842502586" sldId="2147483648"/>
            <pc:sldLayoutMk cId="15731794" sldId="2147483656"/>
          </pc:sldLayoutMkLst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5731794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5731794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5731794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F63EC0A-256C-C042-B31C-9F1FF00D8290}" dt="2023-12-04T05:42:26.605" v="69"/>
          <pc:sldLayoutMkLst>
            <pc:docMk/>
            <pc:sldMasterMk cId="2842502586" sldId="2147483648"/>
            <pc:sldLayoutMk cId="1046436077" sldId="2147483657"/>
          </pc:sldLayoutMkLst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4643607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4643607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104643607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3F63EC0A-256C-C042-B31C-9F1FF00D8290}" dt="2023-12-04T05:42:26.605" v="69"/>
          <pc:sldLayoutMkLst>
            <pc:docMk/>
            <pc:sldMasterMk cId="2842502586" sldId="2147483648"/>
            <pc:sldLayoutMk cId="3782990561" sldId="2147483659"/>
          </pc:sldLayoutMkLst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3782990561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3F63EC0A-256C-C042-B31C-9F1FF00D8290}" dt="2023-12-04T05:42:26.605" v="69"/>
            <ac:spMkLst>
              <pc:docMk/>
              <pc:sldMasterMk cId="2842502586" sldId="2147483648"/>
              <pc:sldLayoutMk cId="3782990561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稲垣 典子" userId="75e47cb5-aee2-4599-8dc9-4d0088e0ed8e" providerId="ADAL" clId="{72735032-100F-F043-B88A-2CB5C2C6FF57}"/>
    <pc:docChg chg="modSld">
      <pc:chgData name="稲垣 典子" userId="75e47cb5-aee2-4599-8dc9-4d0088e0ed8e" providerId="ADAL" clId="{72735032-100F-F043-B88A-2CB5C2C6FF57}" dt="2024-01-17T07:29:13.929" v="19" actId="20577"/>
      <pc:docMkLst>
        <pc:docMk/>
      </pc:docMkLst>
      <pc:sldChg chg="modNotesTx">
        <pc:chgData name="稲垣 典子" userId="75e47cb5-aee2-4599-8dc9-4d0088e0ed8e" providerId="ADAL" clId="{72735032-100F-F043-B88A-2CB5C2C6FF57}" dt="2024-01-17T07:29:08.299" v="18" actId="20577"/>
        <pc:sldMkLst>
          <pc:docMk/>
          <pc:sldMk cId="3310187445" sldId="262"/>
        </pc:sldMkLst>
      </pc:sldChg>
      <pc:sldChg chg="modSp mod modNotesTx">
        <pc:chgData name="稲垣 典子" userId="75e47cb5-aee2-4599-8dc9-4d0088e0ed8e" providerId="ADAL" clId="{72735032-100F-F043-B88A-2CB5C2C6FF57}" dt="2024-01-17T07:29:13.929" v="19" actId="20577"/>
        <pc:sldMkLst>
          <pc:docMk/>
          <pc:sldMk cId="1670875853" sldId="263"/>
        </pc:sldMkLst>
        <pc:spChg chg="mod">
          <ac:chgData name="稲垣 典子" userId="75e47cb5-aee2-4599-8dc9-4d0088e0ed8e" providerId="ADAL" clId="{72735032-100F-F043-B88A-2CB5C2C6FF57}" dt="2024-01-17T07:09:19.530" v="14" actId="20577"/>
          <ac:spMkLst>
            <pc:docMk/>
            <pc:sldMk cId="1670875853" sldId="263"/>
            <ac:spMk id="3" creationId="{00000000-0000-0000-0000-000000000000}"/>
          </ac:spMkLst>
        </pc:spChg>
        <pc:picChg chg="mod">
          <ac:chgData name="稲垣 典子" userId="75e47cb5-aee2-4599-8dc9-4d0088e0ed8e" providerId="ADAL" clId="{72735032-100F-F043-B88A-2CB5C2C6FF57}" dt="2024-01-17T07:09:25.412" v="17" actId="1036"/>
          <ac:picMkLst>
            <pc:docMk/>
            <pc:sldMk cId="1670875853" sldId="263"/>
            <ac:picMk id="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2024/1/17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57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13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vi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vi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656" y="1856656"/>
            <a:ext cx="6264696" cy="7416824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 fontScale="25000" lnSpcReduction="20000"/>
          </a:bodyPr>
          <a:lstStyle/>
          <a:p>
            <a:pPr marL="0" indent="0">
              <a:buNone/>
            </a:pPr>
            <a:r>
              <a:rPr lang="vi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Đường huyết: </a:t>
            </a:r>
            <a:r>
              <a:rPr lang="en-US" sz="8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đường</a:t>
            </a:r>
            <a:r>
              <a:rPr lang="en-US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huyết</a:t>
            </a:r>
            <a:r>
              <a:rPr lang="en-US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, </a:t>
            </a:r>
            <a:r>
              <a:rPr lang="vi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glucose, Glu</a:t>
            </a:r>
          </a:p>
          <a:p>
            <a:pPr marL="0" indent="0">
              <a:buNone/>
            </a:pPr>
            <a:r>
              <a:rPr lang="ja-JP" altLang="en-US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ja-JP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血糖：けっとう、グルコース、Ｇｌｕ</a:t>
            </a:r>
            <a:endParaRPr lang="en-US" sz="4400" b="1" dirty="0">
              <a:solidFill>
                <a:schemeClr val="accent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720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　</a:t>
            </a:r>
            <a:r>
              <a:rPr lang="vi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[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Mức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tham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khảo</a:t>
            </a:r>
            <a:r>
              <a:rPr lang="vi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] Lúc đói 70-110mg/dL    </a:t>
            </a:r>
          </a:p>
          <a:p>
            <a:pPr marL="0" indent="0">
              <a:buNone/>
            </a:pPr>
            <a:r>
              <a:rPr lang="ja-JP" altLang="en-US" sz="720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　　　　　　　　</a:t>
            </a:r>
            <a:r>
              <a:rPr lang="vi" altLang="ja-JP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vi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Ngẫu nhiên ≤200mg/dL</a:t>
            </a:r>
          </a:p>
          <a:p>
            <a:pPr marL="0" indent="0">
              <a:buNone/>
            </a:pPr>
            <a:r>
              <a:rPr lang="ja-JP" altLang="en-US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[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基準値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]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空腹時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～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110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㎎</a:t>
            </a:r>
            <a:r>
              <a:rPr lang="ja-JP" altLang="en-US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／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随時≦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200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㎎</a:t>
            </a:r>
            <a:r>
              <a:rPr lang="ja-JP" altLang="en-US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／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endParaRPr lang="en-US" altLang="ja-JP" sz="4200" dirty="0">
              <a:solidFill>
                <a:srgbClr val="FF0000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5600" dirty="0">
              <a:solidFill>
                <a:srgbClr val="FF0000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Thể hiện nồng độ glucose trong máu.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血液中のブドウ糖濃度を表しています。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sz="12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100 ~ 110 mg/dL được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coi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là mức cao thông thường và nhiều khả năng mắc bệnh tiểu đường.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100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～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110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は正常高値といい、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糖尿病になる可能性が高くなります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sz="12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Lúc đói là khoảng 10 tiếng sau bữa ăn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gần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nhất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空腹時とは、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最後に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食事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をして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約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時間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経った時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のこと</a:t>
            </a:r>
            <a:r>
              <a:rPr lang="ja-JP" altLang="ja-JP" sz="4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で</a:t>
            </a:r>
            <a:r>
              <a:rPr lang="ja-JP" altLang="en-US" sz="4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す。</a:t>
            </a:r>
            <a:endParaRPr lang="en-US" altLang="ja-JP" sz="4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Đường huyết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bất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kỳ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là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chỉ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số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đường huyết được đo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tại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thời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điểm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bất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kỳ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không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liên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quan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đến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thời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gian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ăn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uống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随時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血糖とは、食事のタイミングにかかわらず測定した血糖値です。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6000" dirty="0">
              <a:solidFill>
                <a:srgbClr val="00B050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HbA1c: Hemoglobin A1c</a:t>
            </a:r>
          </a:p>
          <a:p>
            <a:pPr marL="0" indent="0">
              <a:buNone/>
            </a:pPr>
            <a:r>
              <a:rPr lang="ja-JP" altLang="en-US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ja-JP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ＨｂＡ１ｃ：ヘモグロビンエーワンシー</a:t>
            </a:r>
            <a:endParaRPr lang="en-US" sz="4400" b="1" dirty="0">
              <a:solidFill>
                <a:schemeClr val="accent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720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　</a:t>
            </a:r>
            <a:r>
              <a:rPr lang="vi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[</a:t>
            </a:r>
            <a:r>
              <a:rPr lang="en-US" altLang="ja-JP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Mức</a:t>
            </a:r>
            <a:r>
              <a:rPr lang="en-US" altLang="ja-JP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tham</a:t>
            </a:r>
            <a:r>
              <a:rPr lang="en-US" altLang="ja-JP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khảo</a:t>
            </a:r>
            <a:r>
              <a:rPr lang="vi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] 4,6 ~ 6,2% (NGSP)</a:t>
            </a:r>
          </a:p>
          <a:p>
            <a:pPr marL="0" indent="0">
              <a:buNone/>
            </a:pPr>
            <a:r>
              <a:rPr lang="ja-JP" altLang="en-US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[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基準値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]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4.6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～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6.2</a:t>
            </a:r>
            <a:r>
              <a:rPr lang="ja-JP" altLang="ja-JP" sz="42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％</a:t>
            </a:r>
            <a:r>
              <a:rPr lang="en-US" altLang="ja-JP" sz="42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(NGSP)</a:t>
            </a:r>
            <a:endParaRPr lang="vi" altLang="ja-JP" sz="4200" b="1" dirty="0">
              <a:solidFill>
                <a:schemeClr val="accent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vi" sz="6000" dirty="0">
              <a:solidFill>
                <a:srgbClr val="FF0000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Hemoglobin trong máu </a:t>
            </a:r>
            <a:r>
              <a:rPr lang="en-US" sz="72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có</a:t>
            </a: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chức</a:t>
            </a: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năng</a:t>
            </a: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vận chuyển oxy đi khắp cơ thể.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血液中の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ヘモグロビンは、全身に酸素を運ぶ働きをしています。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en-US" sz="12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HbA1c là huyết sắc tố gắn kết glucose, và đây là xét nghiệm cho biết tình trạng đường huyết từ 1 ~ 2 tháng trước.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ヘモグロビンにブドウ糖が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くっついた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もの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HbA1c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であり、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１～２ヶ月前の血糖の状態がわかる検査です。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endParaRPr lang="vi" altLang="ja-JP" sz="12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Hãy</a:t>
            </a:r>
            <a:r>
              <a:rPr lang="en-US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biết</a:t>
            </a:r>
            <a:r>
              <a:rPr lang="en-US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mục</a:t>
            </a:r>
            <a:r>
              <a:rPr lang="en-US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tiêu</a:t>
            </a:r>
            <a:r>
              <a:rPr lang="en-US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của</a:t>
            </a:r>
            <a:r>
              <a:rPr lang="en-US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bạn</a:t>
            </a:r>
            <a:r>
              <a:rPr lang="en-US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ja-JP" altLang="en-US" sz="4000">
                <a:latin typeface="HG丸ｺﾞｼｯｸM-PRO" pitchFamily="50" charset="-128"/>
                <a:ea typeface="HG丸ｺﾞｼｯｸM-PRO" pitchFamily="50" charset="-128"/>
              </a:rPr>
              <a:t>　　　　自分の目標を知っておきましょう。</a:t>
            </a:r>
            <a:endParaRPr lang="en-US" altLang="ja-JP" sz="6000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260648" y="272479"/>
            <a:ext cx="6408712" cy="112448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2. Xét nghiệm để biết tình trạng đường huyết</a:t>
            </a:r>
          </a:p>
          <a:p>
            <a:pPr algn="ctr" rtl="0"/>
            <a:r>
              <a:rPr lang="ja-JP" altLang="en-US" sz="14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血糖の状態</a:t>
            </a:r>
            <a:r>
              <a:rPr lang="ja-JP" altLang="ja-JP" sz="14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を知る検査</a:t>
            </a:r>
            <a:endParaRPr lang="en-US" altLang="ja-JP" sz="1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24" y="1064568"/>
            <a:ext cx="1168977" cy="1013114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11F1A4BF-6B25-E54E-4FB4-CFF997F442B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96B5D7C-79AA-6E47-ACC2-B50FA5AE95E7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12" name="スライド番号プレースホルダー 1">
            <a:extLst>
              <a:ext uri="{FF2B5EF4-FFF2-40B4-BE49-F238E27FC236}">
                <a16:creationId xmlns:a16="http://schemas.microsoft.com/office/drawing/2014/main" id="{18D372DB-5278-B46E-7CAA-9F5593512F3D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5" name="フッター プレースホルダー 4">
            <a:extLst>
              <a:ext uri="{FF2B5EF4-FFF2-40B4-BE49-F238E27FC236}">
                <a16:creationId xmlns:a16="http://schemas.microsoft.com/office/drawing/2014/main" id="{0B0351B2-C401-A3A1-28BF-C9AC74DCFCFE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Xét nghiệm để biết tình trạng đường huyết </a:t>
            </a:r>
          </a:p>
          <a:p>
            <a:r>
              <a:rPr kumimoji="1"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血糖の状態を知る検査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018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29019" y="632520"/>
            <a:ext cx="6221142" cy="7957277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 fontScale="25000" lnSpcReduction="20000"/>
          </a:bodyPr>
          <a:lstStyle/>
          <a:p>
            <a:pPr marL="0" indent="0">
              <a:buNone/>
            </a:pPr>
            <a:r>
              <a:rPr lang="vi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Đường niệu:</a:t>
            </a:r>
            <a:r>
              <a:rPr lang="vi" sz="80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　</a:t>
            </a:r>
          </a:p>
          <a:p>
            <a:pPr marL="0" indent="0">
              <a:buNone/>
            </a:pPr>
            <a:r>
              <a:rPr lang="ja-JP" altLang="en-US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ja-JP" sz="4400" b="1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尿糖：にょうとう</a:t>
            </a:r>
            <a:r>
              <a:rPr lang="ja-JP" altLang="ja-JP" sz="44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endParaRPr lang="vi" altLang="ja-JP" sz="44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720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　</a:t>
            </a:r>
            <a:r>
              <a:rPr lang="vi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[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Mức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tham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khảo</a:t>
            </a:r>
            <a:r>
              <a:rPr lang="vi" sz="72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] Âm tính (-)</a:t>
            </a:r>
          </a:p>
          <a:p>
            <a:pPr marL="0" indent="0">
              <a:buNone/>
            </a:pPr>
            <a:r>
              <a:rPr lang="ja-JP" altLang="en-US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ja-JP" altLang="ja-JP" sz="44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［基準値］陰性（－）</a:t>
            </a:r>
            <a:endParaRPr lang="vi" altLang="ja-JP" sz="44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4600" dirty="0">
              <a:solidFill>
                <a:srgbClr val="FF0000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3700" dirty="0">
              <a:solidFill>
                <a:srgbClr val="FF0000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rtl="0"/>
            <a:r>
              <a:rPr lang="vi" altLang="ja-JP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Glucose xuất hiện 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trong nước tiểu, khi mức đường huyết cao, glucose trong máu sẽ có trong nước tiểu.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尿にでるブドウ糖のことで、血糖値が高い時には血液中のブドウ糖が尿の中にでます。</a:t>
            </a:r>
            <a:endParaRPr lang="en-US" sz="4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Nếu mức đường huyết vượt quá khoảng 170 mg/dL, đường niệu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có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kết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quả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dương tính (+).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が約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170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超えると尿糖が陽性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（＋）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にな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ります。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ja-JP" altLang="ja-JP" sz="3700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" sz="46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vi" sz="4600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vi" sz="4600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" sz="8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★ Xét nghiệm dung nạp glucose đường uống: 75g OGTT</a:t>
            </a:r>
          </a:p>
          <a:p>
            <a:pPr marL="0" indent="0">
              <a:buNone/>
            </a:pPr>
            <a:r>
              <a:rPr lang="ja-JP" altLang="en-US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ja-JP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経口</a:t>
            </a:r>
            <a:r>
              <a:rPr lang="ja-JP" altLang="en-US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（けいこう）</a:t>
            </a:r>
            <a:r>
              <a:rPr lang="ja-JP" altLang="ja-JP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ブドウ糖負荷試験：</a:t>
            </a:r>
            <a:r>
              <a:rPr lang="en-US" altLang="ja-JP" sz="4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75</a:t>
            </a:r>
            <a:r>
              <a:rPr lang="ja-JP" altLang="ja-JP" sz="4400" b="1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ｇＯＧＴＴ</a:t>
            </a:r>
            <a:endParaRPr lang="en-US" altLang="ja-JP" sz="4400" b="1" dirty="0">
              <a:solidFill>
                <a:schemeClr val="accent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4600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Là xét nghiệm để chẩn đoán bệnh tiểu đường.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糖尿病を診断するための検査です。</a:t>
            </a:r>
            <a:endParaRPr lang="en-US" sz="4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Sau 10 tiếng trở lên không ăn gì, uống 75g đường glucose hòa tan trong nước và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xem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sự thay đổi mức đường huyết sau đó.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何も食べないで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時間以上たった後に、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75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ｇのブドウ糖を溶かした水を飲んで、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その後の血糖値の変化を見ます。</a:t>
            </a:r>
            <a:endParaRPr lang="en-US" sz="4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2 tiếng sau khi uống glucose, dưới 140 mg/dL là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ở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mức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bình thường, 140 ~ dưới 200 mg/dL là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ở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mức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ranh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giới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(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tiền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tiểu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đường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)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và 200 mg/dL trở lên là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ở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mức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bệnh tiểu đường.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ブドウ糖を飲んだ２時間後が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140 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未満だと正常型、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140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～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200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未満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が境界型、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200 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㎎／</a:t>
            </a:r>
            <a:r>
              <a:rPr lang="en-US" altLang="ja-JP" sz="40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以上は糖尿病型です。 </a:t>
            </a:r>
            <a:endParaRPr lang="en-US" sz="4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Ngay cả khi mức đường huyết lúc đói nằm trong phạm vi của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mức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tham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khảo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, nhưng nếu mức đường huyết sau khi ăn</a:t>
            </a:r>
            <a:r>
              <a:rPr lang="en-US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 </a:t>
            </a:r>
            <a:r>
              <a:rPr lang="vi" sz="7200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cao, nhiều khả năng mắc bệnh tiểu đường trong tương lai.</a:t>
            </a: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空腹時の血糖値が基準値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の</a:t>
            </a:r>
            <a:r>
              <a:rPr lang="ja-JP" altLang="ja-JP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範囲でも、食後の血糖値が高い場合</a:t>
            </a: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は、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r>
              <a:rPr lang="ja-JP" altLang="en-US" sz="4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将来、糖尿病になる可能性が高くなります</a:t>
            </a:r>
            <a:endParaRPr lang="en-US" altLang="ja-JP" sz="4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506" y="4290926"/>
            <a:ext cx="783339" cy="878098"/>
          </a:xfrm>
          <a:prstGeom prst="rect">
            <a:avLst/>
          </a:prstGeom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00D62C21-E07D-BF9F-8807-656722C5630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BDD3FF2-4F3F-5C43-85C8-0230D4DB1009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EDE41046-8D56-7C52-5B90-FB8E120785F8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90C797F4-E8B1-2231-06EA-2F012EFC5A5C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Xét nghiệm để biết tình trạng đường huyết </a:t>
            </a:r>
          </a:p>
          <a:p>
            <a:r>
              <a:rPr kumimoji="1"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血糖の状態を知る検査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0875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96A94A4-CD10-45A5-9936-65C255C624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DE901D-BA31-40B0-A1E5-7E338E8C66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E8186D-3075-4A62-ADBE-0E69755D29E6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5c054a63-b167-4c04-b5d0-d411ebb564cb"/>
    <ds:schemaRef ds:uri="http://www.w3.org/XML/1998/namespace"/>
    <ds:schemaRef ds:uri="http://purl.org/dc/elements/1.1/"/>
    <ds:schemaRef ds:uri="http://schemas.openxmlformats.org/package/2006/metadata/core-properties"/>
    <ds:schemaRef ds:uri="2cbc4e30-bd4c-493e-9827-f761ae7f285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755</Words>
  <Application>Microsoft Macintosh PowerPoint</Application>
  <PresentationFormat>A4 210 x 297 mm</PresentationFormat>
  <Paragraphs>74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HGMaruGothicMPRO</vt:lpstr>
      <vt:lpstr>HGMaruGothicMPRO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2023-02-08T04:57:10Z</dcterms:created>
  <dcterms:modified xsi:type="dcterms:W3CDTF">2024-01-17T07:29:17Z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