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7"/>
  </p:notesMasterIdLst>
  <p:sldIdLst>
    <p:sldId id="257" r:id="rId5"/>
    <p:sldId id="258" r:id="rId6"/>
  </p:sldIdLst>
  <p:sldSz cx="6858000" cy="9906000" type="A4"/>
  <p:notesSz cx="6805613" cy="9939338"/>
  <p:defaultTextStyle>
    <a:defPPr rtl="0">
      <a:defRPr lang="vi-VN"/>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76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23"/>
    <p:restoredTop sz="95890"/>
  </p:normalViewPr>
  <p:slideViewPr>
    <p:cSldViewPr>
      <p:cViewPr varScale="1">
        <p:scale>
          <a:sx n="79" d="100"/>
          <a:sy n="79" d="100"/>
        </p:scale>
        <p:origin x="3072" y="200"/>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稲垣 典子" userId="75e47cb5-aee2-4599-8dc9-4d0088e0ed8e" providerId="ADAL" clId="{3DD62B9D-BBB4-F647-ACE6-37E513269E23}"/>
    <pc:docChg chg="undo custSel modSld modMainMaster modNotesMaster">
      <pc:chgData name="稲垣 典子" userId="75e47cb5-aee2-4599-8dc9-4d0088e0ed8e" providerId="ADAL" clId="{3DD62B9D-BBB4-F647-ACE6-37E513269E23}" dt="2023-12-04T08:20:13.712" v="127" actId="255"/>
      <pc:docMkLst>
        <pc:docMk/>
      </pc:docMkLst>
      <pc:sldChg chg="addSp delSp modSp mod modNotes">
        <pc:chgData name="稲垣 典子" userId="75e47cb5-aee2-4599-8dc9-4d0088e0ed8e" providerId="ADAL" clId="{3DD62B9D-BBB4-F647-ACE6-37E513269E23}" dt="2023-12-04T08:20:13.712" v="127" actId="255"/>
        <pc:sldMkLst>
          <pc:docMk/>
          <pc:sldMk cId="1536377260" sldId="257"/>
        </pc:sldMkLst>
        <pc:spChg chg="del">
          <ac:chgData name="稲垣 典子" userId="75e47cb5-aee2-4599-8dc9-4d0088e0ed8e" providerId="ADAL" clId="{3DD62B9D-BBB4-F647-ACE6-37E513269E23}" dt="2023-12-04T08:06:55.475" v="14" actId="478"/>
          <ac:spMkLst>
            <pc:docMk/>
            <pc:sldMk cId="1536377260" sldId="257"/>
            <ac:spMk id="2" creationId="{00000000-0000-0000-0000-000000000000}"/>
          </ac:spMkLst>
        </pc:spChg>
        <pc:spChg chg="del mod">
          <ac:chgData name="稲垣 典子" userId="75e47cb5-aee2-4599-8dc9-4d0088e0ed8e" providerId="ADAL" clId="{3DD62B9D-BBB4-F647-ACE6-37E513269E23}" dt="2023-12-04T08:07:41.872" v="27" actId="478"/>
          <ac:spMkLst>
            <pc:docMk/>
            <pc:sldMk cId="1536377260" sldId="257"/>
            <ac:spMk id="3" creationId="{408DDACE-A7E3-714D-BF4E-410FDA35CBA1}"/>
          </ac:spMkLst>
        </pc:spChg>
        <pc:spChg chg="add mod">
          <ac:chgData name="稲垣 典子" userId="75e47cb5-aee2-4599-8dc9-4d0088e0ed8e" providerId="ADAL" clId="{3DD62B9D-BBB4-F647-ACE6-37E513269E23}" dt="2023-12-04T08:06:20.609" v="5"/>
          <ac:spMkLst>
            <pc:docMk/>
            <pc:sldMk cId="1536377260" sldId="257"/>
            <ac:spMk id="5" creationId="{9270FB35-7669-DB8D-6E2B-193A6557E06F}"/>
          </ac:spMkLst>
        </pc:spChg>
        <pc:spChg chg="mod">
          <ac:chgData name="稲垣 典子" userId="75e47cb5-aee2-4599-8dc9-4d0088e0ed8e" providerId="ADAL" clId="{3DD62B9D-BBB4-F647-ACE6-37E513269E23}" dt="2023-12-04T08:20:13.712" v="127" actId="255"/>
          <ac:spMkLst>
            <pc:docMk/>
            <pc:sldMk cId="1536377260" sldId="257"/>
            <ac:spMk id="6" creationId="{00000000-0000-0000-0000-000000000000}"/>
          </ac:spMkLst>
        </pc:spChg>
        <pc:spChg chg="add mod">
          <ac:chgData name="稲垣 典子" userId="75e47cb5-aee2-4599-8dc9-4d0088e0ed8e" providerId="ADAL" clId="{3DD62B9D-BBB4-F647-ACE6-37E513269E23}" dt="2023-12-04T08:06:31.616" v="8"/>
          <ac:spMkLst>
            <pc:docMk/>
            <pc:sldMk cId="1536377260" sldId="257"/>
            <ac:spMk id="7" creationId="{CF2A6D28-FB21-669A-17D2-23873448D636}"/>
          </ac:spMkLst>
        </pc:spChg>
        <pc:spChg chg="add del mod">
          <ac:chgData name="稲垣 典子" userId="75e47cb5-aee2-4599-8dc9-4d0088e0ed8e" providerId="ADAL" clId="{3DD62B9D-BBB4-F647-ACE6-37E513269E23}" dt="2023-12-04T08:07:43.559" v="28" actId="478"/>
          <ac:spMkLst>
            <pc:docMk/>
            <pc:sldMk cId="1536377260" sldId="257"/>
            <ac:spMk id="9" creationId="{03779394-694C-C69C-5CCD-954A4255AAD3}"/>
          </ac:spMkLst>
        </pc:spChg>
        <pc:spChg chg="mod">
          <ac:chgData name="稲垣 典子" userId="75e47cb5-aee2-4599-8dc9-4d0088e0ed8e" providerId="ADAL" clId="{3DD62B9D-BBB4-F647-ACE6-37E513269E23}" dt="2023-12-04T08:16:40.601" v="92" actId="255"/>
          <ac:spMkLst>
            <pc:docMk/>
            <pc:sldMk cId="1536377260" sldId="257"/>
            <ac:spMk id="11" creationId="{00000000-0000-0000-0000-000000000000}"/>
          </ac:spMkLst>
        </pc:spChg>
        <pc:spChg chg="del mod">
          <ac:chgData name="稲垣 典子" userId="75e47cb5-aee2-4599-8dc9-4d0088e0ed8e" providerId="ADAL" clId="{3DD62B9D-BBB4-F647-ACE6-37E513269E23}" dt="2023-12-04T08:08:47.564" v="40" actId="478"/>
          <ac:spMkLst>
            <pc:docMk/>
            <pc:sldMk cId="1536377260" sldId="257"/>
            <ac:spMk id="13" creationId="{F6F17883-2CB6-1B48-944A-C580162B1F8E}"/>
          </ac:spMkLst>
        </pc:spChg>
        <pc:spChg chg="add mod">
          <ac:chgData name="稲垣 典子" userId="75e47cb5-aee2-4599-8dc9-4d0088e0ed8e" providerId="ADAL" clId="{3DD62B9D-BBB4-F647-ACE6-37E513269E23}" dt="2023-12-04T08:07:48.577" v="29"/>
          <ac:spMkLst>
            <pc:docMk/>
            <pc:sldMk cId="1536377260" sldId="257"/>
            <ac:spMk id="14" creationId="{028715E5-A643-41F7-3A67-CC70A25A43B3}"/>
          </ac:spMkLst>
        </pc:spChg>
        <pc:picChg chg="add mod">
          <ac:chgData name="稲垣 典子" userId="75e47cb5-aee2-4599-8dc9-4d0088e0ed8e" providerId="ADAL" clId="{3DD62B9D-BBB4-F647-ACE6-37E513269E23}" dt="2023-12-04T08:06:02.963" v="1"/>
          <ac:picMkLst>
            <pc:docMk/>
            <pc:sldMk cId="1536377260" sldId="257"/>
            <ac:picMk id="4" creationId="{0B5A17BD-05F2-E80C-B801-59F97B30703D}"/>
          </ac:picMkLst>
        </pc:picChg>
        <pc:picChg chg="mod">
          <ac:chgData name="稲垣 典子" userId="75e47cb5-aee2-4599-8dc9-4d0088e0ed8e" providerId="ADAL" clId="{3DD62B9D-BBB4-F647-ACE6-37E513269E23}" dt="2023-12-04T08:05:35.926" v="0"/>
          <ac:picMkLst>
            <pc:docMk/>
            <pc:sldMk cId="1536377260" sldId="257"/>
            <ac:picMk id="8" creationId="{00000000-0000-0000-0000-000000000000}"/>
          </ac:picMkLst>
        </pc:picChg>
        <pc:picChg chg="del mod">
          <ac:chgData name="稲垣 典子" userId="75e47cb5-aee2-4599-8dc9-4d0088e0ed8e" providerId="ADAL" clId="{3DD62B9D-BBB4-F647-ACE6-37E513269E23}" dt="2023-12-04T08:06:10.516" v="4" actId="478"/>
          <ac:picMkLst>
            <pc:docMk/>
            <pc:sldMk cId="1536377260" sldId="257"/>
            <ac:picMk id="10" creationId="{00000000-0000-0000-0000-000000000000}"/>
          </ac:picMkLst>
        </pc:picChg>
        <pc:picChg chg="mod">
          <ac:chgData name="稲垣 典子" userId="75e47cb5-aee2-4599-8dc9-4d0088e0ed8e" providerId="ADAL" clId="{3DD62B9D-BBB4-F647-ACE6-37E513269E23}" dt="2023-12-04T08:05:35.926" v="0"/>
          <ac:picMkLst>
            <pc:docMk/>
            <pc:sldMk cId="1536377260" sldId="257"/>
            <ac:picMk id="12" creationId="{00000000-0000-0000-0000-000000000000}"/>
          </ac:picMkLst>
        </pc:picChg>
      </pc:sldChg>
      <pc:sldChg chg="addSp delSp modSp mod">
        <pc:chgData name="稲垣 典子" userId="75e47cb5-aee2-4599-8dc9-4d0088e0ed8e" providerId="ADAL" clId="{3DD62B9D-BBB4-F647-ACE6-37E513269E23}" dt="2023-12-04T08:19:30.364" v="118" actId="255"/>
        <pc:sldMkLst>
          <pc:docMk/>
          <pc:sldMk cId="855662760" sldId="258"/>
        </pc:sldMkLst>
        <pc:spChg chg="del">
          <ac:chgData name="稲垣 典子" userId="75e47cb5-aee2-4599-8dc9-4d0088e0ed8e" providerId="ADAL" clId="{3DD62B9D-BBB4-F647-ACE6-37E513269E23}" dt="2023-12-04T08:06:53.033" v="13" actId="478"/>
          <ac:spMkLst>
            <pc:docMk/>
            <pc:sldMk cId="855662760" sldId="258"/>
            <ac:spMk id="2" creationId="{00000000-0000-0000-0000-000000000000}"/>
          </ac:spMkLst>
        </pc:spChg>
        <pc:spChg chg="add del mod">
          <ac:chgData name="稲垣 典子" userId="75e47cb5-aee2-4599-8dc9-4d0088e0ed8e" providerId="ADAL" clId="{3DD62B9D-BBB4-F647-ACE6-37E513269E23}" dt="2023-12-04T08:07:36.289" v="26" actId="478"/>
          <ac:spMkLst>
            <pc:docMk/>
            <pc:sldMk cId="855662760" sldId="258"/>
            <ac:spMk id="3" creationId="{408DDACE-A7E3-714D-BF4E-410FDA35CBA1}"/>
          </ac:spMkLst>
        </pc:spChg>
        <pc:spChg chg="add mod">
          <ac:chgData name="稲垣 典子" userId="75e47cb5-aee2-4599-8dc9-4d0088e0ed8e" providerId="ADAL" clId="{3DD62B9D-BBB4-F647-ACE6-37E513269E23}" dt="2023-12-04T08:06:22.098" v="6"/>
          <ac:spMkLst>
            <pc:docMk/>
            <pc:sldMk cId="855662760" sldId="258"/>
            <ac:spMk id="5" creationId="{06211225-BF3B-EBFE-8820-51F388079384}"/>
          </ac:spMkLst>
        </pc:spChg>
        <pc:spChg chg="mod">
          <ac:chgData name="稲垣 典子" userId="75e47cb5-aee2-4599-8dc9-4d0088e0ed8e" providerId="ADAL" clId="{3DD62B9D-BBB4-F647-ACE6-37E513269E23}" dt="2023-12-04T08:19:30.364" v="118" actId="255"/>
          <ac:spMkLst>
            <pc:docMk/>
            <pc:sldMk cId="855662760" sldId="258"/>
            <ac:spMk id="6" creationId="{00000000-0000-0000-0000-000000000000}"/>
          </ac:spMkLst>
        </pc:spChg>
        <pc:spChg chg="add mod">
          <ac:chgData name="稲垣 典子" userId="75e47cb5-aee2-4599-8dc9-4d0088e0ed8e" providerId="ADAL" clId="{3DD62B9D-BBB4-F647-ACE6-37E513269E23}" dt="2023-12-04T08:06:30.076" v="7"/>
          <ac:spMkLst>
            <pc:docMk/>
            <pc:sldMk cId="855662760" sldId="258"/>
            <ac:spMk id="7" creationId="{5F32F447-7C82-74D7-95BB-67D5A26E7506}"/>
          </ac:spMkLst>
        </pc:spChg>
        <pc:spChg chg="add mod">
          <ac:chgData name="稲垣 典子" userId="75e47cb5-aee2-4599-8dc9-4d0088e0ed8e" providerId="ADAL" clId="{3DD62B9D-BBB4-F647-ACE6-37E513269E23}" dt="2023-12-04T08:07:24.590" v="25" actId="1037"/>
          <ac:spMkLst>
            <pc:docMk/>
            <pc:sldMk cId="855662760" sldId="258"/>
            <ac:spMk id="8" creationId="{2738BDAD-E12A-2E36-D01F-BF3E84E7D01F}"/>
          </ac:spMkLst>
        </pc:spChg>
        <pc:spChg chg="del mod">
          <ac:chgData name="稲垣 典子" userId="75e47cb5-aee2-4599-8dc9-4d0088e0ed8e" providerId="ADAL" clId="{3DD62B9D-BBB4-F647-ACE6-37E513269E23}" dt="2023-12-04T08:08:51.854" v="41" actId="478"/>
          <ac:spMkLst>
            <pc:docMk/>
            <pc:sldMk cId="855662760" sldId="258"/>
            <ac:spMk id="13" creationId="{F6F17883-2CB6-1B48-944A-C580162B1F8E}"/>
          </ac:spMkLst>
        </pc:spChg>
        <pc:picChg chg="add mod">
          <ac:chgData name="稲垣 典子" userId="75e47cb5-aee2-4599-8dc9-4d0088e0ed8e" providerId="ADAL" clId="{3DD62B9D-BBB4-F647-ACE6-37E513269E23}" dt="2023-12-04T08:06:04.348" v="2"/>
          <ac:picMkLst>
            <pc:docMk/>
            <pc:sldMk cId="855662760" sldId="258"/>
            <ac:picMk id="4" creationId="{0BBDD89A-6DF1-F1D4-0915-442DF2DA9979}"/>
          </ac:picMkLst>
        </pc:picChg>
        <pc:picChg chg="mod">
          <ac:chgData name="稲垣 典子" userId="75e47cb5-aee2-4599-8dc9-4d0088e0ed8e" providerId="ADAL" clId="{3DD62B9D-BBB4-F647-ACE6-37E513269E23}" dt="2023-12-04T08:05:35.926" v="0"/>
          <ac:picMkLst>
            <pc:docMk/>
            <pc:sldMk cId="855662760" sldId="258"/>
            <ac:picMk id="9" creationId="{00000000-0000-0000-0000-000000000000}"/>
          </ac:picMkLst>
        </pc:picChg>
        <pc:picChg chg="del mod">
          <ac:chgData name="稲垣 典子" userId="75e47cb5-aee2-4599-8dc9-4d0088e0ed8e" providerId="ADAL" clId="{3DD62B9D-BBB4-F647-ACE6-37E513269E23}" dt="2023-12-04T08:06:06.966" v="3" actId="478"/>
          <ac:picMkLst>
            <pc:docMk/>
            <pc:sldMk cId="855662760" sldId="258"/>
            <ac:picMk id="10" creationId="{00000000-0000-0000-0000-000000000000}"/>
          </ac:picMkLst>
        </pc:picChg>
      </pc:sldChg>
      <pc:sldMasterChg chg="modSp modSldLayout">
        <pc:chgData name="稲垣 典子" userId="75e47cb5-aee2-4599-8dc9-4d0088e0ed8e" providerId="ADAL" clId="{3DD62B9D-BBB4-F647-ACE6-37E513269E23}" dt="2023-12-04T08:05:35.926" v="0"/>
        <pc:sldMasterMkLst>
          <pc:docMk/>
          <pc:sldMasterMk cId="2842502586" sldId="2147483648"/>
        </pc:sldMasterMkLst>
        <pc:spChg chg="mod">
          <ac:chgData name="稲垣 典子" userId="75e47cb5-aee2-4599-8dc9-4d0088e0ed8e" providerId="ADAL" clId="{3DD62B9D-BBB4-F647-ACE6-37E513269E23}" dt="2023-12-04T08:05:35.926" v="0"/>
          <ac:spMkLst>
            <pc:docMk/>
            <pc:sldMasterMk cId="2842502586" sldId="2147483648"/>
            <ac:spMk id="2" creationId="{00000000-0000-0000-0000-000000000000}"/>
          </ac:spMkLst>
        </pc:spChg>
        <pc:spChg chg="mod">
          <ac:chgData name="稲垣 典子" userId="75e47cb5-aee2-4599-8dc9-4d0088e0ed8e" providerId="ADAL" clId="{3DD62B9D-BBB4-F647-ACE6-37E513269E23}" dt="2023-12-04T08:05:35.926" v="0"/>
          <ac:spMkLst>
            <pc:docMk/>
            <pc:sldMasterMk cId="2842502586" sldId="2147483648"/>
            <ac:spMk id="3" creationId="{00000000-0000-0000-0000-000000000000}"/>
          </ac:spMkLst>
        </pc:spChg>
        <pc:spChg chg="mod">
          <ac:chgData name="稲垣 典子" userId="75e47cb5-aee2-4599-8dc9-4d0088e0ed8e" providerId="ADAL" clId="{3DD62B9D-BBB4-F647-ACE6-37E513269E23}" dt="2023-12-04T08:05:35.926" v="0"/>
          <ac:spMkLst>
            <pc:docMk/>
            <pc:sldMasterMk cId="2842502586" sldId="2147483648"/>
            <ac:spMk id="4" creationId="{00000000-0000-0000-0000-000000000000}"/>
          </ac:spMkLst>
        </pc:spChg>
        <pc:spChg chg="mod">
          <ac:chgData name="稲垣 典子" userId="75e47cb5-aee2-4599-8dc9-4d0088e0ed8e" providerId="ADAL" clId="{3DD62B9D-BBB4-F647-ACE6-37E513269E23}" dt="2023-12-04T08:05:35.926" v="0"/>
          <ac:spMkLst>
            <pc:docMk/>
            <pc:sldMasterMk cId="2842502586" sldId="2147483648"/>
            <ac:spMk id="5" creationId="{00000000-0000-0000-0000-000000000000}"/>
          </ac:spMkLst>
        </pc:spChg>
        <pc:spChg chg="mod">
          <ac:chgData name="稲垣 典子" userId="75e47cb5-aee2-4599-8dc9-4d0088e0ed8e" providerId="ADAL" clId="{3DD62B9D-BBB4-F647-ACE6-37E513269E23}" dt="2023-12-04T08:05:35.926" v="0"/>
          <ac:spMkLst>
            <pc:docMk/>
            <pc:sldMasterMk cId="2842502586" sldId="2147483648"/>
            <ac:spMk id="6" creationId="{00000000-0000-0000-0000-000000000000}"/>
          </ac:spMkLst>
        </pc:spChg>
        <pc:sldLayoutChg chg="modSp">
          <pc:chgData name="稲垣 典子" userId="75e47cb5-aee2-4599-8dc9-4d0088e0ed8e" providerId="ADAL" clId="{3DD62B9D-BBB4-F647-ACE6-37E513269E23}" dt="2023-12-04T08:05:35.926" v="0"/>
          <pc:sldLayoutMkLst>
            <pc:docMk/>
            <pc:sldMasterMk cId="2842502586" sldId="2147483648"/>
            <pc:sldLayoutMk cId="610249971" sldId="2147483649"/>
          </pc:sldLayoutMkLst>
          <pc:spChg chg="mod">
            <ac:chgData name="稲垣 典子" userId="75e47cb5-aee2-4599-8dc9-4d0088e0ed8e" providerId="ADAL" clId="{3DD62B9D-BBB4-F647-ACE6-37E513269E23}" dt="2023-12-04T08:05:35.926" v="0"/>
            <ac:spMkLst>
              <pc:docMk/>
              <pc:sldMasterMk cId="2842502586" sldId="2147483648"/>
              <pc:sldLayoutMk cId="610249971" sldId="2147483649"/>
              <ac:spMk id="2" creationId="{00000000-0000-0000-0000-000000000000}"/>
            </ac:spMkLst>
          </pc:spChg>
          <pc:spChg chg="mod">
            <ac:chgData name="稲垣 典子" userId="75e47cb5-aee2-4599-8dc9-4d0088e0ed8e" providerId="ADAL" clId="{3DD62B9D-BBB4-F647-ACE6-37E513269E23}" dt="2023-12-04T08:05:35.926" v="0"/>
            <ac:spMkLst>
              <pc:docMk/>
              <pc:sldMasterMk cId="2842502586" sldId="2147483648"/>
              <pc:sldLayoutMk cId="610249971" sldId="2147483649"/>
              <ac:spMk id="3" creationId="{00000000-0000-0000-0000-000000000000}"/>
            </ac:spMkLst>
          </pc:spChg>
        </pc:sldLayoutChg>
        <pc:sldLayoutChg chg="modSp">
          <pc:chgData name="稲垣 典子" userId="75e47cb5-aee2-4599-8dc9-4d0088e0ed8e" providerId="ADAL" clId="{3DD62B9D-BBB4-F647-ACE6-37E513269E23}" dt="2023-12-04T08:05:35.926" v="0"/>
          <pc:sldLayoutMkLst>
            <pc:docMk/>
            <pc:sldMasterMk cId="2842502586" sldId="2147483648"/>
            <pc:sldLayoutMk cId="1000778378" sldId="2147483651"/>
          </pc:sldLayoutMkLst>
          <pc:spChg chg="mod">
            <ac:chgData name="稲垣 典子" userId="75e47cb5-aee2-4599-8dc9-4d0088e0ed8e" providerId="ADAL" clId="{3DD62B9D-BBB4-F647-ACE6-37E513269E23}" dt="2023-12-04T08:05:35.926" v="0"/>
            <ac:spMkLst>
              <pc:docMk/>
              <pc:sldMasterMk cId="2842502586" sldId="2147483648"/>
              <pc:sldLayoutMk cId="1000778378" sldId="2147483651"/>
              <ac:spMk id="2" creationId="{00000000-0000-0000-0000-000000000000}"/>
            </ac:spMkLst>
          </pc:spChg>
          <pc:spChg chg="mod">
            <ac:chgData name="稲垣 典子" userId="75e47cb5-aee2-4599-8dc9-4d0088e0ed8e" providerId="ADAL" clId="{3DD62B9D-BBB4-F647-ACE6-37E513269E23}" dt="2023-12-04T08:05:35.926" v="0"/>
            <ac:spMkLst>
              <pc:docMk/>
              <pc:sldMasterMk cId="2842502586" sldId="2147483648"/>
              <pc:sldLayoutMk cId="1000778378" sldId="2147483651"/>
              <ac:spMk id="3" creationId="{00000000-0000-0000-0000-000000000000}"/>
            </ac:spMkLst>
          </pc:spChg>
        </pc:sldLayoutChg>
        <pc:sldLayoutChg chg="modSp">
          <pc:chgData name="稲垣 典子" userId="75e47cb5-aee2-4599-8dc9-4d0088e0ed8e" providerId="ADAL" clId="{3DD62B9D-BBB4-F647-ACE6-37E513269E23}" dt="2023-12-04T08:05:35.926" v="0"/>
          <pc:sldLayoutMkLst>
            <pc:docMk/>
            <pc:sldMasterMk cId="2842502586" sldId="2147483648"/>
            <pc:sldLayoutMk cId="1479043581" sldId="2147483652"/>
          </pc:sldLayoutMkLst>
          <pc:spChg chg="mod">
            <ac:chgData name="稲垣 典子" userId="75e47cb5-aee2-4599-8dc9-4d0088e0ed8e" providerId="ADAL" clId="{3DD62B9D-BBB4-F647-ACE6-37E513269E23}" dt="2023-12-04T08:05:35.926" v="0"/>
            <ac:spMkLst>
              <pc:docMk/>
              <pc:sldMasterMk cId="2842502586" sldId="2147483648"/>
              <pc:sldLayoutMk cId="1479043581" sldId="2147483652"/>
              <ac:spMk id="3" creationId="{00000000-0000-0000-0000-000000000000}"/>
            </ac:spMkLst>
          </pc:spChg>
          <pc:spChg chg="mod">
            <ac:chgData name="稲垣 典子" userId="75e47cb5-aee2-4599-8dc9-4d0088e0ed8e" providerId="ADAL" clId="{3DD62B9D-BBB4-F647-ACE6-37E513269E23}" dt="2023-12-04T08:05:35.926" v="0"/>
            <ac:spMkLst>
              <pc:docMk/>
              <pc:sldMasterMk cId="2842502586" sldId="2147483648"/>
              <pc:sldLayoutMk cId="1479043581" sldId="2147483652"/>
              <ac:spMk id="4" creationId="{00000000-0000-0000-0000-000000000000}"/>
            </ac:spMkLst>
          </pc:spChg>
        </pc:sldLayoutChg>
        <pc:sldLayoutChg chg="modSp">
          <pc:chgData name="稲垣 典子" userId="75e47cb5-aee2-4599-8dc9-4d0088e0ed8e" providerId="ADAL" clId="{3DD62B9D-BBB4-F647-ACE6-37E513269E23}" dt="2023-12-04T08:05:35.926" v="0"/>
          <pc:sldLayoutMkLst>
            <pc:docMk/>
            <pc:sldMasterMk cId="2842502586" sldId="2147483648"/>
            <pc:sldLayoutMk cId="1035489700" sldId="2147483653"/>
          </pc:sldLayoutMkLst>
          <pc:spChg chg="mod">
            <ac:chgData name="稲垣 典子" userId="75e47cb5-aee2-4599-8dc9-4d0088e0ed8e" providerId="ADAL" clId="{3DD62B9D-BBB4-F647-ACE6-37E513269E23}" dt="2023-12-04T08:05:35.926" v="0"/>
            <ac:spMkLst>
              <pc:docMk/>
              <pc:sldMasterMk cId="2842502586" sldId="2147483648"/>
              <pc:sldLayoutMk cId="1035489700" sldId="2147483653"/>
              <ac:spMk id="2" creationId="{00000000-0000-0000-0000-000000000000}"/>
            </ac:spMkLst>
          </pc:spChg>
          <pc:spChg chg="mod">
            <ac:chgData name="稲垣 典子" userId="75e47cb5-aee2-4599-8dc9-4d0088e0ed8e" providerId="ADAL" clId="{3DD62B9D-BBB4-F647-ACE6-37E513269E23}" dt="2023-12-04T08:05:35.926" v="0"/>
            <ac:spMkLst>
              <pc:docMk/>
              <pc:sldMasterMk cId="2842502586" sldId="2147483648"/>
              <pc:sldLayoutMk cId="1035489700" sldId="2147483653"/>
              <ac:spMk id="3" creationId="{00000000-0000-0000-0000-000000000000}"/>
            </ac:spMkLst>
          </pc:spChg>
          <pc:spChg chg="mod">
            <ac:chgData name="稲垣 典子" userId="75e47cb5-aee2-4599-8dc9-4d0088e0ed8e" providerId="ADAL" clId="{3DD62B9D-BBB4-F647-ACE6-37E513269E23}" dt="2023-12-04T08:05:35.926" v="0"/>
            <ac:spMkLst>
              <pc:docMk/>
              <pc:sldMasterMk cId="2842502586" sldId="2147483648"/>
              <pc:sldLayoutMk cId="1035489700" sldId="2147483653"/>
              <ac:spMk id="4" creationId="{00000000-0000-0000-0000-000000000000}"/>
            </ac:spMkLst>
          </pc:spChg>
          <pc:spChg chg="mod">
            <ac:chgData name="稲垣 典子" userId="75e47cb5-aee2-4599-8dc9-4d0088e0ed8e" providerId="ADAL" clId="{3DD62B9D-BBB4-F647-ACE6-37E513269E23}" dt="2023-12-04T08:05:35.926" v="0"/>
            <ac:spMkLst>
              <pc:docMk/>
              <pc:sldMasterMk cId="2842502586" sldId="2147483648"/>
              <pc:sldLayoutMk cId="1035489700" sldId="2147483653"/>
              <ac:spMk id="5" creationId="{00000000-0000-0000-0000-000000000000}"/>
            </ac:spMkLst>
          </pc:spChg>
          <pc:spChg chg="mod">
            <ac:chgData name="稲垣 典子" userId="75e47cb5-aee2-4599-8dc9-4d0088e0ed8e" providerId="ADAL" clId="{3DD62B9D-BBB4-F647-ACE6-37E513269E23}" dt="2023-12-04T08:05:35.926" v="0"/>
            <ac:spMkLst>
              <pc:docMk/>
              <pc:sldMasterMk cId="2842502586" sldId="2147483648"/>
              <pc:sldLayoutMk cId="1035489700" sldId="2147483653"/>
              <ac:spMk id="6" creationId="{00000000-0000-0000-0000-000000000000}"/>
            </ac:spMkLst>
          </pc:spChg>
        </pc:sldLayoutChg>
        <pc:sldLayoutChg chg="modSp">
          <pc:chgData name="稲垣 典子" userId="75e47cb5-aee2-4599-8dc9-4d0088e0ed8e" providerId="ADAL" clId="{3DD62B9D-BBB4-F647-ACE6-37E513269E23}" dt="2023-12-04T08:05:35.926" v="0"/>
          <pc:sldLayoutMkLst>
            <pc:docMk/>
            <pc:sldMasterMk cId="2842502586" sldId="2147483648"/>
            <pc:sldLayoutMk cId="15731794" sldId="2147483656"/>
          </pc:sldLayoutMkLst>
          <pc:spChg chg="mod">
            <ac:chgData name="稲垣 典子" userId="75e47cb5-aee2-4599-8dc9-4d0088e0ed8e" providerId="ADAL" clId="{3DD62B9D-BBB4-F647-ACE6-37E513269E23}" dt="2023-12-04T08:05:35.926" v="0"/>
            <ac:spMkLst>
              <pc:docMk/>
              <pc:sldMasterMk cId="2842502586" sldId="2147483648"/>
              <pc:sldLayoutMk cId="15731794" sldId="2147483656"/>
              <ac:spMk id="2" creationId="{00000000-0000-0000-0000-000000000000}"/>
            </ac:spMkLst>
          </pc:spChg>
          <pc:spChg chg="mod">
            <ac:chgData name="稲垣 典子" userId="75e47cb5-aee2-4599-8dc9-4d0088e0ed8e" providerId="ADAL" clId="{3DD62B9D-BBB4-F647-ACE6-37E513269E23}" dt="2023-12-04T08:05:35.926" v="0"/>
            <ac:spMkLst>
              <pc:docMk/>
              <pc:sldMasterMk cId="2842502586" sldId="2147483648"/>
              <pc:sldLayoutMk cId="15731794" sldId="2147483656"/>
              <ac:spMk id="3" creationId="{00000000-0000-0000-0000-000000000000}"/>
            </ac:spMkLst>
          </pc:spChg>
          <pc:spChg chg="mod">
            <ac:chgData name="稲垣 典子" userId="75e47cb5-aee2-4599-8dc9-4d0088e0ed8e" providerId="ADAL" clId="{3DD62B9D-BBB4-F647-ACE6-37E513269E23}" dt="2023-12-04T08:05:35.926" v="0"/>
            <ac:spMkLst>
              <pc:docMk/>
              <pc:sldMasterMk cId="2842502586" sldId="2147483648"/>
              <pc:sldLayoutMk cId="15731794" sldId="2147483656"/>
              <ac:spMk id="4" creationId="{00000000-0000-0000-0000-000000000000}"/>
            </ac:spMkLst>
          </pc:spChg>
        </pc:sldLayoutChg>
        <pc:sldLayoutChg chg="modSp">
          <pc:chgData name="稲垣 典子" userId="75e47cb5-aee2-4599-8dc9-4d0088e0ed8e" providerId="ADAL" clId="{3DD62B9D-BBB4-F647-ACE6-37E513269E23}" dt="2023-12-04T08:05:35.926" v="0"/>
          <pc:sldLayoutMkLst>
            <pc:docMk/>
            <pc:sldMasterMk cId="2842502586" sldId="2147483648"/>
            <pc:sldLayoutMk cId="1046436077" sldId="2147483657"/>
          </pc:sldLayoutMkLst>
          <pc:spChg chg="mod">
            <ac:chgData name="稲垣 典子" userId="75e47cb5-aee2-4599-8dc9-4d0088e0ed8e" providerId="ADAL" clId="{3DD62B9D-BBB4-F647-ACE6-37E513269E23}" dt="2023-12-04T08:05:35.926" v="0"/>
            <ac:spMkLst>
              <pc:docMk/>
              <pc:sldMasterMk cId="2842502586" sldId="2147483648"/>
              <pc:sldLayoutMk cId="1046436077" sldId="2147483657"/>
              <ac:spMk id="2" creationId="{00000000-0000-0000-0000-000000000000}"/>
            </ac:spMkLst>
          </pc:spChg>
          <pc:spChg chg="mod">
            <ac:chgData name="稲垣 典子" userId="75e47cb5-aee2-4599-8dc9-4d0088e0ed8e" providerId="ADAL" clId="{3DD62B9D-BBB4-F647-ACE6-37E513269E23}" dt="2023-12-04T08:05:35.926" v="0"/>
            <ac:spMkLst>
              <pc:docMk/>
              <pc:sldMasterMk cId="2842502586" sldId="2147483648"/>
              <pc:sldLayoutMk cId="1046436077" sldId="2147483657"/>
              <ac:spMk id="3" creationId="{00000000-0000-0000-0000-000000000000}"/>
            </ac:spMkLst>
          </pc:spChg>
          <pc:spChg chg="mod">
            <ac:chgData name="稲垣 典子" userId="75e47cb5-aee2-4599-8dc9-4d0088e0ed8e" providerId="ADAL" clId="{3DD62B9D-BBB4-F647-ACE6-37E513269E23}" dt="2023-12-04T08:05:35.926" v="0"/>
            <ac:spMkLst>
              <pc:docMk/>
              <pc:sldMasterMk cId="2842502586" sldId="2147483648"/>
              <pc:sldLayoutMk cId="1046436077" sldId="2147483657"/>
              <ac:spMk id="4" creationId="{00000000-0000-0000-0000-000000000000}"/>
            </ac:spMkLst>
          </pc:spChg>
        </pc:sldLayoutChg>
        <pc:sldLayoutChg chg="modSp">
          <pc:chgData name="稲垣 典子" userId="75e47cb5-aee2-4599-8dc9-4d0088e0ed8e" providerId="ADAL" clId="{3DD62B9D-BBB4-F647-ACE6-37E513269E23}" dt="2023-12-04T08:05:35.926" v="0"/>
          <pc:sldLayoutMkLst>
            <pc:docMk/>
            <pc:sldMasterMk cId="2842502586" sldId="2147483648"/>
            <pc:sldLayoutMk cId="3782990561" sldId="2147483659"/>
          </pc:sldLayoutMkLst>
          <pc:spChg chg="mod">
            <ac:chgData name="稲垣 典子" userId="75e47cb5-aee2-4599-8dc9-4d0088e0ed8e" providerId="ADAL" clId="{3DD62B9D-BBB4-F647-ACE6-37E513269E23}" dt="2023-12-04T08:05:35.926" v="0"/>
            <ac:spMkLst>
              <pc:docMk/>
              <pc:sldMasterMk cId="2842502586" sldId="2147483648"/>
              <pc:sldLayoutMk cId="3782990561" sldId="2147483659"/>
              <ac:spMk id="2" creationId="{00000000-0000-0000-0000-000000000000}"/>
            </ac:spMkLst>
          </pc:spChg>
          <pc:spChg chg="mod">
            <ac:chgData name="稲垣 典子" userId="75e47cb5-aee2-4599-8dc9-4d0088e0ed8e" providerId="ADAL" clId="{3DD62B9D-BBB4-F647-ACE6-37E513269E23}" dt="2023-12-04T08:05:35.926" v="0"/>
            <ac:spMkLst>
              <pc:docMk/>
              <pc:sldMasterMk cId="2842502586" sldId="2147483648"/>
              <pc:sldLayoutMk cId="3782990561" sldId="2147483659"/>
              <ac:spMk id="3" creationId="{00000000-0000-0000-0000-000000000000}"/>
            </ac:spMkLst>
          </pc:spChg>
        </pc:sldLayoutChg>
      </pc:sldMasterChg>
    </pc:docChg>
  </pc:docChgLst>
  <pc:docChgLst>
    <pc:chgData name="稲垣 典子" userId="75e47cb5-aee2-4599-8dc9-4d0088e0ed8e" providerId="ADAL" clId="{DA1AAB11-8719-5B47-9091-FDB23D8DD2DB}"/>
    <pc:docChg chg="undo custSel modSld">
      <pc:chgData name="稲垣 典子" userId="75e47cb5-aee2-4599-8dc9-4d0088e0ed8e" providerId="ADAL" clId="{DA1AAB11-8719-5B47-9091-FDB23D8DD2DB}" dt="2023-12-05T07:31:43.520" v="149" actId="1036"/>
      <pc:docMkLst>
        <pc:docMk/>
      </pc:docMkLst>
      <pc:sldChg chg="addSp delSp modSp mod">
        <pc:chgData name="稲垣 典子" userId="75e47cb5-aee2-4599-8dc9-4d0088e0ed8e" providerId="ADAL" clId="{DA1AAB11-8719-5B47-9091-FDB23D8DD2DB}" dt="2023-12-05T07:31:17.749" v="118" actId="13926"/>
        <pc:sldMkLst>
          <pc:docMk/>
          <pc:sldMk cId="1536377260" sldId="257"/>
        </pc:sldMkLst>
        <pc:spChg chg="add del mod">
          <ac:chgData name="稲垣 典子" userId="75e47cb5-aee2-4599-8dc9-4d0088e0ed8e" providerId="ADAL" clId="{DA1AAB11-8719-5B47-9091-FDB23D8DD2DB}" dt="2023-12-05T07:31:17.749" v="118" actId="13926"/>
          <ac:spMkLst>
            <pc:docMk/>
            <pc:sldMk cId="1536377260" sldId="257"/>
            <ac:spMk id="6" creationId="{00000000-0000-0000-0000-000000000000}"/>
          </ac:spMkLst>
        </pc:spChg>
        <pc:spChg chg="mod">
          <ac:chgData name="稲垣 典子" userId="75e47cb5-aee2-4599-8dc9-4d0088e0ed8e" providerId="ADAL" clId="{DA1AAB11-8719-5B47-9091-FDB23D8DD2DB}" dt="2023-12-05T03:49:16.492" v="37" actId="1037"/>
          <ac:spMkLst>
            <pc:docMk/>
            <pc:sldMk cId="1536377260" sldId="257"/>
            <ac:spMk id="11" creationId="{00000000-0000-0000-0000-000000000000}"/>
          </ac:spMkLst>
        </pc:spChg>
        <pc:picChg chg="mod">
          <ac:chgData name="稲垣 典子" userId="75e47cb5-aee2-4599-8dc9-4d0088e0ed8e" providerId="ADAL" clId="{DA1AAB11-8719-5B47-9091-FDB23D8DD2DB}" dt="2023-12-05T07:30:48.783" v="112" actId="1038"/>
          <ac:picMkLst>
            <pc:docMk/>
            <pc:sldMk cId="1536377260" sldId="257"/>
            <ac:picMk id="8" creationId="{00000000-0000-0000-0000-000000000000}"/>
          </ac:picMkLst>
        </pc:picChg>
        <pc:picChg chg="mod">
          <ac:chgData name="稲垣 典子" userId="75e47cb5-aee2-4599-8dc9-4d0088e0ed8e" providerId="ADAL" clId="{DA1AAB11-8719-5B47-9091-FDB23D8DD2DB}" dt="2023-12-05T07:30:55.651" v="116" actId="1038"/>
          <ac:picMkLst>
            <pc:docMk/>
            <pc:sldMk cId="1536377260" sldId="257"/>
            <ac:picMk id="12" creationId="{00000000-0000-0000-0000-000000000000}"/>
          </ac:picMkLst>
        </pc:picChg>
      </pc:sldChg>
      <pc:sldChg chg="modSp mod">
        <pc:chgData name="稲垣 典子" userId="75e47cb5-aee2-4599-8dc9-4d0088e0ed8e" providerId="ADAL" clId="{DA1AAB11-8719-5B47-9091-FDB23D8DD2DB}" dt="2023-12-05T07:31:43.520" v="149" actId="1036"/>
        <pc:sldMkLst>
          <pc:docMk/>
          <pc:sldMk cId="855662760" sldId="258"/>
        </pc:sldMkLst>
        <pc:spChg chg="mod">
          <ac:chgData name="稲垣 典子" userId="75e47cb5-aee2-4599-8dc9-4d0088e0ed8e" providerId="ADAL" clId="{DA1AAB11-8719-5B47-9091-FDB23D8DD2DB}" dt="2023-12-05T07:31:39.672" v="135" actId="20577"/>
          <ac:spMkLst>
            <pc:docMk/>
            <pc:sldMk cId="855662760" sldId="258"/>
            <ac:spMk id="6" creationId="{00000000-0000-0000-0000-000000000000}"/>
          </ac:spMkLst>
        </pc:spChg>
        <pc:picChg chg="mod">
          <ac:chgData name="稲垣 典子" userId="75e47cb5-aee2-4599-8dc9-4d0088e0ed8e" providerId="ADAL" clId="{DA1AAB11-8719-5B47-9091-FDB23D8DD2DB}" dt="2023-12-05T07:31:43.520" v="149" actId="1036"/>
          <ac:picMkLst>
            <pc:docMk/>
            <pc:sldMk cId="855662760" sldId="258"/>
            <ac:picMk id="9" creationId="{00000000-0000-0000-0000-000000000000}"/>
          </ac:picMkLst>
        </pc:picChg>
      </pc:sldChg>
    </pc:docChg>
  </pc:docChgLst>
  <pc:docChgLst>
    <pc:chgData name="稲垣 典子" userId="75e47cb5-aee2-4599-8dc9-4d0088e0ed8e" providerId="ADAL" clId="{B5352CB3-7AC5-5C4C-B7CD-6EB72392FE9D}"/>
    <pc:docChg chg="modSld">
      <pc:chgData name="稲垣 典子" userId="75e47cb5-aee2-4599-8dc9-4d0088e0ed8e" providerId="ADAL" clId="{B5352CB3-7AC5-5C4C-B7CD-6EB72392FE9D}" dt="2024-01-17T07:28:08.624" v="0" actId="20577"/>
      <pc:docMkLst>
        <pc:docMk/>
      </pc:docMkLst>
      <pc:sldChg chg="modNotesTx">
        <pc:chgData name="稲垣 典子" userId="75e47cb5-aee2-4599-8dc9-4d0088e0ed8e" providerId="ADAL" clId="{B5352CB3-7AC5-5C4C-B7CD-6EB72392FE9D}" dt="2024-01-17T07:28:08.624" v="0" actId="20577"/>
        <pc:sldMkLst>
          <pc:docMk/>
          <pc:sldMk cId="1536377260" sldId="25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099" cy="498693"/>
          </a:xfrm>
          <a:prstGeom prst="rect">
            <a:avLst/>
          </a:prstGeom>
        </p:spPr>
        <p:txBody>
          <a:bodyPr vert="horz" lIns="91440" tIns="45720" rIns="91440" bIns="45720" rtlCol="0"/>
          <a:lstStyle>
            <a:lvl1pPr algn="l">
              <a:defRPr sz="1200"/>
            </a:lvl1pPr>
          </a:lstStyle>
          <a:p>
            <a:pPr rtl="0"/>
            <a:endParaRPr kumimoji="1" lang="ja-JP" altLang="en-US"/>
          </a:p>
        </p:txBody>
      </p:sp>
      <p:sp>
        <p:nvSpPr>
          <p:cNvPr id="3" name="日付プレースホルダー 2"/>
          <p:cNvSpPr>
            <a:spLocks noGrp="1"/>
          </p:cNvSpPr>
          <p:nvPr>
            <p:ph type="dt" idx="1"/>
          </p:nvPr>
        </p:nvSpPr>
        <p:spPr>
          <a:xfrm>
            <a:off x="3854939" y="0"/>
            <a:ext cx="2949099" cy="498693"/>
          </a:xfrm>
          <a:prstGeom prst="rect">
            <a:avLst/>
          </a:prstGeom>
        </p:spPr>
        <p:txBody>
          <a:bodyPr vert="horz" lIns="91440" tIns="45720" rIns="91440" bIns="45720" rtlCol="0"/>
          <a:lstStyle>
            <a:lvl1pPr algn="r">
              <a:defRPr sz="1200"/>
            </a:lvl1pPr>
          </a:lstStyle>
          <a:p>
            <a:pPr rtl="0"/>
            <a:fld id="{B77EAE4B-3131-46A8-9982-0E4E7D9D3E84}" type="datetimeFigureOut">
              <a:rPr kumimoji="1" lang="ja-JP" altLang="en-US" smtClean="0"/>
              <a:pPr rtl="0"/>
              <a:t>2024/1/17</a:t>
            </a:fld>
            <a:endParaRPr kumimoji="1" lang="ja-JP" altLang="en-US"/>
          </a:p>
        </p:txBody>
      </p:sp>
      <p:sp>
        <p:nvSpPr>
          <p:cNvPr id="4" name="スライド イメージ プレースホルダー 3"/>
          <p:cNvSpPr>
            <a:spLocks noGrp="1" noRot="1" noChangeAspect="1"/>
          </p:cNvSpPr>
          <p:nvPr>
            <p:ph type="sldImg" idx="2"/>
          </p:nvPr>
        </p:nvSpPr>
        <p:spPr>
          <a:xfrm>
            <a:off x="2241550" y="1243013"/>
            <a:ext cx="2322513" cy="3354387"/>
          </a:xfrm>
          <a:prstGeom prst="rect">
            <a:avLst/>
          </a:prstGeom>
          <a:noFill/>
          <a:ln w="12700">
            <a:solidFill>
              <a:prstClr val="black"/>
            </a:solidFill>
          </a:ln>
        </p:spPr>
        <p:txBody>
          <a:bodyPr vert="horz" lIns="91440" tIns="45720" rIns="91440" bIns="45720" rtlCol="0" anchor="ctr"/>
          <a:lstStyle/>
          <a:p>
            <a:pPr rtl="0"/>
            <a:endParaRPr lang="ja-JP" altLang="en-US"/>
          </a:p>
        </p:txBody>
      </p:sp>
      <p:sp>
        <p:nvSpPr>
          <p:cNvPr id="5" name="ノート プレースホルダー 4"/>
          <p:cNvSpPr>
            <a:spLocks noGrp="1"/>
          </p:cNvSpPr>
          <p:nvPr>
            <p:ph type="body" sz="quarter" idx="3"/>
          </p:nvPr>
        </p:nvSpPr>
        <p:spPr>
          <a:xfrm>
            <a:off x="680562" y="4783307"/>
            <a:ext cx="5444490" cy="3913614"/>
          </a:xfrm>
          <a:prstGeom prst="rect">
            <a:avLst/>
          </a:prstGeom>
        </p:spPr>
        <p:txBody>
          <a:bodyPr vert="horz" lIns="91440" tIns="45720" rIns="91440" bIns="45720" rtlCol="0"/>
          <a:lstStyle/>
          <a:p>
            <a:pPr lvl="0" rtl="0"/>
            <a:r>
              <a:rPr lang="vi"/>
              <a:t>マスター テキストの書式設定</a:t>
            </a:r>
          </a:p>
          <a:p>
            <a:pPr lvl="1" rtl="0"/>
            <a:r>
              <a:rPr lang="vi"/>
              <a:t>第 2 レベル</a:t>
            </a:r>
          </a:p>
          <a:p>
            <a:pPr lvl="2" rtl="0"/>
            <a:r>
              <a:rPr lang="vi"/>
              <a:t>第 3 レベル</a:t>
            </a:r>
          </a:p>
          <a:p>
            <a:pPr lvl="3" rtl="0"/>
            <a:r>
              <a:rPr lang="vi"/>
              <a:t>第 4 レベル</a:t>
            </a:r>
          </a:p>
          <a:p>
            <a:pPr lvl="4" rtl="0"/>
            <a:r>
              <a:rPr lang="vi"/>
              <a:t>第 5 レベル</a:t>
            </a:r>
          </a:p>
        </p:txBody>
      </p:sp>
      <p:sp>
        <p:nvSpPr>
          <p:cNvPr id="6" name="フッター プレースホルダー 5"/>
          <p:cNvSpPr>
            <a:spLocks noGrp="1"/>
          </p:cNvSpPr>
          <p:nvPr>
            <p:ph type="ftr" sz="quarter" idx="4"/>
          </p:nvPr>
        </p:nvSpPr>
        <p:spPr>
          <a:xfrm>
            <a:off x="0" y="9440647"/>
            <a:ext cx="2949099" cy="498692"/>
          </a:xfrm>
          <a:prstGeom prst="rect">
            <a:avLst/>
          </a:prstGeom>
        </p:spPr>
        <p:txBody>
          <a:bodyPr vert="horz" lIns="91440" tIns="45720" rIns="91440" bIns="45720" rtlCol="0" anchor="b"/>
          <a:lstStyle>
            <a:lvl1pPr algn="l">
              <a:defRPr sz="1200"/>
            </a:lvl1pPr>
          </a:lstStyle>
          <a:p>
            <a:pPr rtl="0"/>
            <a:endParaRPr kumimoji="1" lang="ja-JP" altLang="en-US"/>
          </a:p>
        </p:txBody>
      </p:sp>
      <p:sp>
        <p:nvSpPr>
          <p:cNvPr id="7" name="スライド番号プレースホルダー 6"/>
          <p:cNvSpPr>
            <a:spLocks noGrp="1"/>
          </p:cNvSpPr>
          <p:nvPr>
            <p:ph type="sldNum" sz="quarter" idx="5"/>
          </p:nvPr>
        </p:nvSpPr>
        <p:spPr>
          <a:xfrm>
            <a:off x="3854939" y="9440647"/>
            <a:ext cx="2949099" cy="498692"/>
          </a:xfrm>
          <a:prstGeom prst="rect">
            <a:avLst/>
          </a:prstGeom>
        </p:spPr>
        <p:txBody>
          <a:bodyPr vert="horz" lIns="91440" tIns="45720" rIns="91440" bIns="45720" rtlCol="0" anchor="b"/>
          <a:lstStyle>
            <a:lvl1pPr algn="r">
              <a:defRPr sz="1200"/>
            </a:lvl1pPr>
          </a:lstStyle>
          <a:p>
            <a:pPr rtl="0"/>
            <a:fld id="{BCA35CF1-96B7-4448-86F8-2C45ED2A01A4}" type="slidenum">
              <a:rPr kumimoji="1" lang="ja-JP" altLang="en-US" smtClean="0"/>
              <a:pPr/>
              <a:t>‹#›</a:t>
            </a:fld>
            <a:endParaRPr kumimoji="1" lang="ja-JP" altLang="en-US"/>
          </a:p>
        </p:txBody>
      </p:sp>
    </p:spTree>
    <p:extLst>
      <p:ext uri="{BB962C8B-B14F-4D97-AF65-F5344CB8AC3E}">
        <p14:creationId xmlns:p14="http://schemas.microsoft.com/office/powerpoint/2010/main" val="62087555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241550" y="1243013"/>
            <a:ext cx="2322513" cy="3354387"/>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rtl="0"/>
            <a:fld id="{BCA35CF1-96B7-4448-86F8-2C45ED2A01A4}" type="slidenum">
              <a:rPr kumimoji="1" lang="ja-JP" altLang="en-US" smtClean="0"/>
              <a:pPr rtl="0"/>
              <a:t>1</a:t>
            </a:fld>
            <a:endParaRPr kumimoji="1" lang="ja-JP" altLang="en-US"/>
          </a:p>
        </p:txBody>
      </p:sp>
    </p:spTree>
    <p:extLst>
      <p:ext uri="{BB962C8B-B14F-4D97-AF65-F5344CB8AC3E}">
        <p14:creationId xmlns:p14="http://schemas.microsoft.com/office/powerpoint/2010/main" val="41585690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3077283"/>
            <a:ext cx="5829300" cy="2123369"/>
          </a:xfrm>
        </p:spPr>
        <p:txBody>
          <a:bodyPr rtlCol="0"/>
          <a:lstStyle/>
          <a:p>
            <a:pPr rtl="0"/>
            <a:r>
              <a:rPr lang="vi"/>
              <a:t>マスター タイトルの書式設定</a:t>
            </a:r>
          </a:p>
        </p:txBody>
      </p:sp>
      <p:sp>
        <p:nvSpPr>
          <p:cNvPr id="3" name="サブタイトル 2"/>
          <p:cNvSpPr>
            <a:spLocks noGrp="1"/>
          </p:cNvSpPr>
          <p:nvPr>
            <p:ph type="subTitle" idx="1"/>
          </p:nvPr>
        </p:nvSpPr>
        <p:spPr>
          <a:xfrm>
            <a:off x="1028700" y="5613400"/>
            <a:ext cx="4800600" cy="2531533"/>
          </a:xfrm>
        </p:spPr>
        <p:txBody>
          <a:bodyPr rtlCol="0"/>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vi"/>
              <a:t>マスター サブタイトルの書式設定</a:t>
            </a:r>
          </a:p>
        </p:txBody>
      </p:sp>
      <p:sp>
        <p:nvSpPr>
          <p:cNvPr id="4" name="日付プレースホルダー 3"/>
          <p:cNvSpPr>
            <a:spLocks noGrp="1"/>
          </p:cNvSpPr>
          <p:nvPr>
            <p:ph type="dt" sz="half" idx="10"/>
          </p:nvPr>
        </p:nvSpPr>
        <p:spPr/>
        <p:txBody>
          <a:bodyPr rtlCol="0"/>
          <a:lstStyle/>
          <a:p>
            <a:pPr rtl="0"/>
            <a:r>
              <a:rPr kumimoji="1" lang="ja-JP" altLang="en-US"/>
              <a:t>2023/1/17</a:t>
            </a:r>
          </a:p>
        </p:txBody>
      </p:sp>
      <p:sp>
        <p:nvSpPr>
          <p:cNvPr id="5" name="フッター プレースホルダー 4"/>
          <p:cNvSpPr>
            <a:spLocks noGrp="1"/>
          </p:cNvSpPr>
          <p:nvPr>
            <p:ph type="ftr" sz="quarter" idx="11"/>
          </p:nvPr>
        </p:nvSpPr>
        <p:spPr/>
        <p:txBody>
          <a:bodyPr rtlCol="0"/>
          <a:lstStyle/>
          <a:p>
            <a:pPr rtl="0"/>
            <a:r>
              <a:rPr lang="vi"/>
              <a:t>3. 糖尿病の合併症を調べる検査</a:t>
            </a:r>
          </a:p>
        </p:txBody>
      </p:sp>
      <p:sp>
        <p:nvSpPr>
          <p:cNvPr id="6" name="スライド番号プレースホルダー 5"/>
          <p:cNvSpPr>
            <a:spLocks noGrp="1"/>
          </p:cNvSpPr>
          <p:nvPr>
            <p:ph type="sldNum" sz="quarter" idx="12"/>
          </p:nvPr>
        </p:nvSpPr>
        <p:spPr/>
        <p:txBody>
          <a:bodyPr rtlCol="0"/>
          <a:lstStyle/>
          <a:p>
            <a:pPr rtl="0"/>
            <a:fld id="{7AB402B9-6096-40AF-9248-B2274AEA49DC}" type="slidenum">
              <a:rPr kumimoji="1" lang="ja-JP" altLang="en-US" smtClean="0"/>
              <a:pPr/>
              <a:t>‹#›</a:t>
            </a:fld>
            <a:endParaRPr kumimoji="1" lang="ja-JP" altLang="en-US"/>
          </a:p>
        </p:txBody>
      </p:sp>
    </p:spTree>
    <p:extLst>
      <p:ext uri="{BB962C8B-B14F-4D97-AF65-F5344CB8AC3E}">
        <p14:creationId xmlns:p14="http://schemas.microsoft.com/office/powerpoint/2010/main" val="610249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vi"/>
              <a:t>マスター タイトルの書式設定</a:t>
            </a:r>
          </a:p>
        </p:txBody>
      </p:sp>
      <p:sp>
        <p:nvSpPr>
          <p:cNvPr id="3" name="コンテンツ プレースホルダー 2"/>
          <p:cNvSpPr>
            <a:spLocks noGrp="1"/>
          </p:cNvSpPr>
          <p:nvPr>
            <p:ph idx="1"/>
          </p:nvPr>
        </p:nvSpPr>
        <p:spPr/>
        <p:txBody>
          <a:bodyPr rtlCol="0"/>
          <a:lstStyle/>
          <a:p>
            <a:pPr lvl="0" rtl="0"/>
            <a:r>
              <a:rPr lang="vi"/>
              <a:t>マスター テキストの書式設定</a:t>
            </a:r>
          </a:p>
          <a:p>
            <a:pPr lvl="1" rtl="0"/>
            <a:r>
              <a:rPr lang="vi"/>
              <a:t>第 2 レベル</a:t>
            </a:r>
          </a:p>
          <a:p>
            <a:pPr lvl="2" rtl="0"/>
            <a:r>
              <a:rPr lang="vi"/>
              <a:t>第 3 レベル</a:t>
            </a:r>
          </a:p>
          <a:p>
            <a:pPr lvl="3" rtl="0"/>
            <a:r>
              <a:rPr lang="vi"/>
              <a:t>第 4 レベル</a:t>
            </a:r>
          </a:p>
          <a:p>
            <a:pPr lvl="4" rtl="0"/>
            <a:r>
              <a:rPr lang="vi"/>
              <a:t>第 5 レベル</a:t>
            </a:r>
          </a:p>
        </p:txBody>
      </p:sp>
      <p:sp>
        <p:nvSpPr>
          <p:cNvPr id="4" name="日付プレースホルダー 3"/>
          <p:cNvSpPr>
            <a:spLocks noGrp="1"/>
          </p:cNvSpPr>
          <p:nvPr>
            <p:ph type="dt" sz="half" idx="10"/>
          </p:nvPr>
        </p:nvSpPr>
        <p:spPr/>
        <p:txBody>
          <a:bodyPr rtlCol="0"/>
          <a:lstStyle/>
          <a:p>
            <a:pPr rtl="0"/>
            <a:r>
              <a:rPr kumimoji="1" lang="ja-JP" altLang="en-US"/>
              <a:t>2023/1/17</a:t>
            </a:r>
          </a:p>
        </p:txBody>
      </p:sp>
      <p:sp>
        <p:nvSpPr>
          <p:cNvPr id="5" name="フッター プレースホルダー 4"/>
          <p:cNvSpPr>
            <a:spLocks noGrp="1"/>
          </p:cNvSpPr>
          <p:nvPr>
            <p:ph type="ftr" sz="quarter" idx="11"/>
          </p:nvPr>
        </p:nvSpPr>
        <p:spPr/>
        <p:txBody>
          <a:bodyPr rtlCol="0"/>
          <a:lstStyle/>
          <a:p>
            <a:pPr rtl="0"/>
            <a:r>
              <a:rPr lang="vi"/>
              <a:t>3. 糖尿病の合併症を調べる検査</a:t>
            </a:r>
          </a:p>
        </p:txBody>
      </p:sp>
      <p:sp>
        <p:nvSpPr>
          <p:cNvPr id="6" name="スライド番号プレースホルダー 5"/>
          <p:cNvSpPr>
            <a:spLocks noGrp="1"/>
          </p:cNvSpPr>
          <p:nvPr>
            <p:ph type="sldNum" sz="quarter" idx="12"/>
          </p:nvPr>
        </p:nvSpPr>
        <p:spPr/>
        <p:txBody>
          <a:bodyPr rtlCol="0"/>
          <a:lstStyle/>
          <a:p>
            <a:pPr rtl="0"/>
            <a:fld id="{7AB402B9-6096-40AF-9248-B2274AEA49DC}" type="slidenum">
              <a:rPr kumimoji="1" lang="ja-JP" altLang="en-US" smtClean="0"/>
              <a:pPr/>
              <a:t>‹#›</a:t>
            </a:fld>
            <a:endParaRPr kumimoji="1" lang="ja-JP" altLang="en-US"/>
          </a:p>
        </p:txBody>
      </p:sp>
    </p:spTree>
    <p:extLst>
      <p:ext uri="{BB962C8B-B14F-4D97-AF65-F5344CB8AC3E}">
        <p14:creationId xmlns:p14="http://schemas.microsoft.com/office/powerpoint/2010/main" val="3923938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6365522"/>
            <a:ext cx="5829300" cy="1967442"/>
          </a:xfrm>
        </p:spPr>
        <p:txBody>
          <a:bodyPr rtlCol="0" anchor="t"/>
          <a:lstStyle>
            <a:lvl1pPr algn="l">
              <a:defRPr sz="4000" b="1" cap="all"/>
            </a:lvl1pPr>
          </a:lstStyle>
          <a:p>
            <a:pPr rtl="0"/>
            <a:r>
              <a:rPr lang="vi"/>
              <a:t>マスター タイトルの書式設定</a:t>
            </a:r>
          </a:p>
        </p:txBody>
      </p:sp>
      <p:sp>
        <p:nvSpPr>
          <p:cNvPr id="3" name="テキスト プレースホルダー 2"/>
          <p:cNvSpPr>
            <a:spLocks noGrp="1"/>
          </p:cNvSpPr>
          <p:nvPr>
            <p:ph type="body" idx="1"/>
          </p:nvPr>
        </p:nvSpPr>
        <p:spPr>
          <a:xfrm>
            <a:off x="541735" y="4198587"/>
            <a:ext cx="5829300" cy="2166936"/>
          </a:xfrm>
        </p:spPr>
        <p:txBody>
          <a:bodyPr rtlCol="0"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vi"/>
              <a:t>マスター テキストの書式設定</a:t>
            </a:r>
          </a:p>
        </p:txBody>
      </p:sp>
      <p:sp>
        <p:nvSpPr>
          <p:cNvPr id="4" name="日付プレースホルダー 3"/>
          <p:cNvSpPr>
            <a:spLocks noGrp="1"/>
          </p:cNvSpPr>
          <p:nvPr>
            <p:ph type="dt" sz="half" idx="10"/>
          </p:nvPr>
        </p:nvSpPr>
        <p:spPr/>
        <p:txBody>
          <a:bodyPr rtlCol="0"/>
          <a:lstStyle/>
          <a:p>
            <a:pPr rtl="0"/>
            <a:r>
              <a:rPr kumimoji="1" lang="ja-JP" altLang="en-US"/>
              <a:t>2023/1/17</a:t>
            </a:r>
          </a:p>
        </p:txBody>
      </p:sp>
      <p:sp>
        <p:nvSpPr>
          <p:cNvPr id="5" name="フッター プレースホルダー 4"/>
          <p:cNvSpPr>
            <a:spLocks noGrp="1"/>
          </p:cNvSpPr>
          <p:nvPr>
            <p:ph type="ftr" sz="quarter" idx="11"/>
          </p:nvPr>
        </p:nvSpPr>
        <p:spPr/>
        <p:txBody>
          <a:bodyPr rtlCol="0"/>
          <a:lstStyle/>
          <a:p>
            <a:pPr rtl="0"/>
            <a:r>
              <a:rPr lang="vi"/>
              <a:t>3. 糖尿病の合併症を調べる検査</a:t>
            </a:r>
          </a:p>
        </p:txBody>
      </p:sp>
      <p:sp>
        <p:nvSpPr>
          <p:cNvPr id="6" name="スライド番号プレースホルダー 5"/>
          <p:cNvSpPr>
            <a:spLocks noGrp="1"/>
          </p:cNvSpPr>
          <p:nvPr>
            <p:ph type="sldNum" sz="quarter" idx="12"/>
          </p:nvPr>
        </p:nvSpPr>
        <p:spPr/>
        <p:txBody>
          <a:bodyPr rtlCol="0"/>
          <a:lstStyle/>
          <a:p>
            <a:pPr rtl="0"/>
            <a:fld id="{7AB402B9-6096-40AF-9248-B2274AEA49DC}" type="slidenum">
              <a:rPr kumimoji="1" lang="ja-JP" altLang="en-US" smtClean="0"/>
              <a:pPr/>
              <a:t>‹#›</a:t>
            </a:fld>
            <a:endParaRPr kumimoji="1" lang="ja-JP" altLang="en-US"/>
          </a:p>
        </p:txBody>
      </p:sp>
    </p:spTree>
    <p:extLst>
      <p:ext uri="{BB962C8B-B14F-4D97-AF65-F5344CB8AC3E}">
        <p14:creationId xmlns:p14="http://schemas.microsoft.com/office/powerpoint/2010/main" val="1000778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vi"/>
              <a:t>マスター タイトルの書式設定</a:t>
            </a:r>
          </a:p>
        </p:txBody>
      </p:sp>
      <p:sp>
        <p:nvSpPr>
          <p:cNvPr id="3" name="コンテンツ プレースホルダー 2"/>
          <p:cNvSpPr>
            <a:spLocks noGrp="1"/>
          </p:cNvSpPr>
          <p:nvPr>
            <p:ph sz="half" idx="1"/>
          </p:nvPr>
        </p:nvSpPr>
        <p:spPr>
          <a:xfrm>
            <a:off x="257176" y="3081867"/>
            <a:ext cx="2257425" cy="8715905"/>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vi"/>
              <a:t>マスター テキストの書式設定</a:t>
            </a:r>
          </a:p>
          <a:p>
            <a:pPr lvl="1" rtl="0"/>
            <a:r>
              <a:rPr lang="vi"/>
              <a:t>第 2 レベル</a:t>
            </a:r>
          </a:p>
          <a:p>
            <a:pPr lvl="2" rtl="0"/>
            <a:r>
              <a:rPr lang="vi"/>
              <a:t>第 3 レベル</a:t>
            </a:r>
          </a:p>
          <a:p>
            <a:pPr lvl="3" rtl="0"/>
            <a:r>
              <a:rPr lang="vi"/>
              <a:t>第 4 レベル</a:t>
            </a:r>
          </a:p>
          <a:p>
            <a:pPr lvl="4" rtl="0"/>
            <a:r>
              <a:rPr lang="vi"/>
              <a:t>第 5 レベル</a:t>
            </a:r>
          </a:p>
        </p:txBody>
      </p:sp>
      <p:sp>
        <p:nvSpPr>
          <p:cNvPr id="4" name="コンテンツ プレースホルダー 3"/>
          <p:cNvSpPr>
            <a:spLocks noGrp="1"/>
          </p:cNvSpPr>
          <p:nvPr>
            <p:ph sz="half" idx="2"/>
          </p:nvPr>
        </p:nvSpPr>
        <p:spPr>
          <a:xfrm>
            <a:off x="2628901" y="3081867"/>
            <a:ext cx="2257425" cy="8715905"/>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vi"/>
              <a:t>マスター テキストの書式設定</a:t>
            </a:r>
          </a:p>
          <a:p>
            <a:pPr lvl="1" rtl="0"/>
            <a:r>
              <a:rPr lang="vi"/>
              <a:t>第 2 レベル</a:t>
            </a:r>
          </a:p>
          <a:p>
            <a:pPr lvl="2" rtl="0"/>
            <a:r>
              <a:rPr lang="vi"/>
              <a:t>第 3 レベル</a:t>
            </a:r>
          </a:p>
          <a:p>
            <a:pPr lvl="3" rtl="0"/>
            <a:r>
              <a:rPr lang="vi"/>
              <a:t>第 4 レベル</a:t>
            </a:r>
          </a:p>
          <a:p>
            <a:pPr lvl="4" rtl="0"/>
            <a:r>
              <a:rPr lang="vi"/>
              <a:t>第 5 レベル</a:t>
            </a:r>
          </a:p>
        </p:txBody>
      </p:sp>
      <p:sp>
        <p:nvSpPr>
          <p:cNvPr id="5" name="日付プレースホルダー 4"/>
          <p:cNvSpPr>
            <a:spLocks noGrp="1"/>
          </p:cNvSpPr>
          <p:nvPr>
            <p:ph type="dt" sz="half" idx="10"/>
          </p:nvPr>
        </p:nvSpPr>
        <p:spPr/>
        <p:txBody>
          <a:bodyPr rtlCol="0"/>
          <a:lstStyle/>
          <a:p>
            <a:pPr rtl="0"/>
            <a:r>
              <a:rPr kumimoji="1" lang="ja-JP" altLang="en-US"/>
              <a:t>2023/1/17</a:t>
            </a:r>
          </a:p>
        </p:txBody>
      </p:sp>
      <p:sp>
        <p:nvSpPr>
          <p:cNvPr id="6" name="フッター プレースホルダー 5"/>
          <p:cNvSpPr>
            <a:spLocks noGrp="1"/>
          </p:cNvSpPr>
          <p:nvPr>
            <p:ph type="ftr" sz="quarter" idx="11"/>
          </p:nvPr>
        </p:nvSpPr>
        <p:spPr/>
        <p:txBody>
          <a:bodyPr rtlCol="0"/>
          <a:lstStyle/>
          <a:p>
            <a:pPr rtl="0"/>
            <a:r>
              <a:rPr lang="vi"/>
              <a:t>3. 糖尿病の合併症を調べる検査</a:t>
            </a:r>
          </a:p>
        </p:txBody>
      </p:sp>
      <p:sp>
        <p:nvSpPr>
          <p:cNvPr id="7" name="スライド番号プレースホルダー 6"/>
          <p:cNvSpPr>
            <a:spLocks noGrp="1"/>
          </p:cNvSpPr>
          <p:nvPr>
            <p:ph type="sldNum" sz="quarter" idx="12"/>
          </p:nvPr>
        </p:nvSpPr>
        <p:spPr/>
        <p:txBody>
          <a:bodyPr rtlCol="0"/>
          <a:lstStyle/>
          <a:p>
            <a:pPr rtl="0"/>
            <a:fld id="{7AB402B9-6096-40AF-9248-B2274AEA49DC}" type="slidenum">
              <a:rPr kumimoji="1" lang="ja-JP" altLang="en-US" smtClean="0"/>
              <a:pPr/>
              <a:t>‹#›</a:t>
            </a:fld>
            <a:endParaRPr kumimoji="1" lang="ja-JP" altLang="en-US"/>
          </a:p>
        </p:txBody>
      </p:sp>
    </p:spTree>
    <p:extLst>
      <p:ext uri="{BB962C8B-B14F-4D97-AF65-F5344CB8AC3E}">
        <p14:creationId xmlns:p14="http://schemas.microsoft.com/office/powerpoint/2010/main" val="1479043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96699"/>
            <a:ext cx="6172200" cy="1651000"/>
          </a:xfrm>
        </p:spPr>
        <p:txBody>
          <a:bodyPr rtlCol="0"/>
          <a:lstStyle>
            <a:lvl1pPr>
              <a:defRPr/>
            </a:lvl1pPr>
          </a:lstStyle>
          <a:p>
            <a:pPr rtl="0"/>
            <a:r>
              <a:rPr lang="vi"/>
              <a:t>マスター タイトルの書式設定</a:t>
            </a:r>
          </a:p>
        </p:txBody>
      </p:sp>
      <p:sp>
        <p:nvSpPr>
          <p:cNvPr id="3" name="テキスト プレースホルダー 2"/>
          <p:cNvSpPr>
            <a:spLocks noGrp="1"/>
          </p:cNvSpPr>
          <p:nvPr>
            <p:ph type="body" idx="1"/>
          </p:nvPr>
        </p:nvSpPr>
        <p:spPr>
          <a:xfrm>
            <a:off x="342900" y="2217385"/>
            <a:ext cx="3030141" cy="924101"/>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vi"/>
              <a:t>マスター テキストの書式設定</a:t>
            </a:r>
          </a:p>
        </p:txBody>
      </p:sp>
      <p:sp>
        <p:nvSpPr>
          <p:cNvPr id="4" name="コンテンツ プレースホルダー 3"/>
          <p:cNvSpPr>
            <a:spLocks noGrp="1"/>
          </p:cNvSpPr>
          <p:nvPr>
            <p:ph sz="half" idx="2"/>
          </p:nvPr>
        </p:nvSpPr>
        <p:spPr>
          <a:xfrm>
            <a:off x="342900" y="3141486"/>
            <a:ext cx="3030141" cy="5707416"/>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vi"/>
              <a:t>マスター テキストの書式設定</a:t>
            </a:r>
          </a:p>
          <a:p>
            <a:pPr lvl="1" rtl="0"/>
            <a:r>
              <a:rPr lang="vi"/>
              <a:t>第 2 レベル</a:t>
            </a:r>
          </a:p>
          <a:p>
            <a:pPr lvl="2" rtl="0"/>
            <a:r>
              <a:rPr lang="vi"/>
              <a:t>第 3 レベル</a:t>
            </a:r>
          </a:p>
          <a:p>
            <a:pPr lvl="3" rtl="0"/>
            <a:r>
              <a:rPr lang="vi"/>
              <a:t>第 4 レベル</a:t>
            </a:r>
          </a:p>
          <a:p>
            <a:pPr lvl="4" rtl="0"/>
            <a:r>
              <a:rPr lang="vi"/>
              <a:t>第 5 レベル</a:t>
            </a:r>
          </a:p>
        </p:txBody>
      </p:sp>
      <p:sp>
        <p:nvSpPr>
          <p:cNvPr id="5" name="テキスト プレースホルダー 4"/>
          <p:cNvSpPr>
            <a:spLocks noGrp="1"/>
          </p:cNvSpPr>
          <p:nvPr>
            <p:ph type="body" sz="quarter" idx="3"/>
          </p:nvPr>
        </p:nvSpPr>
        <p:spPr>
          <a:xfrm>
            <a:off x="3483769" y="2217385"/>
            <a:ext cx="3031331" cy="924101"/>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vi"/>
              <a:t>マスター テキストの書式設定</a:t>
            </a:r>
          </a:p>
        </p:txBody>
      </p:sp>
      <p:sp>
        <p:nvSpPr>
          <p:cNvPr id="6" name="コンテンツ プレースホルダー 5"/>
          <p:cNvSpPr>
            <a:spLocks noGrp="1"/>
          </p:cNvSpPr>
          <p:nvPr>
            <p:ph sz="quarter" idx="4"/>
          </p:nvPr>
        </p:nvSpPr>
        <p:spPr>
          <a:xfrm>
            <a:off x="3483769" y="3141486"/>
            <a:ext cx="3031331" cy="5707416"/>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vi"/>
              <a:t>マスター テキストの書式設定</a:t>
            </a:r>
          </a:p>
          <a:p>
            <a:pPr lvl="1" rtl="0"/>
            <a:r>
              <a:rPr lang="vi"/>
              <a:t>第 2 レベル</a:t>
            </a:r>
          </a:p>
          <a:p>
            <a:pPr lvl="2" rtl="0"/>
            <a:r>
              <a:rPr lang="vi"/>
              <a:t>第 3 レベル</a:t>
            </a:r>
          </a:p>
          <a:p>
            <a:pPr lvl="3" rtl="0"/>
            <a:r>
              <a:rPr lang="vi"/>
              <a:t>第 4 レベル</a:t>
            </a:r>
          </a:p>
          <a:p>
            <a:pPr lvl="4" rtl="0"/>
            <a:r>
              <a:rPr lang="vi"/>
              <a:t>第 5 レベル</a:t>
            </a:r>
          </a:p>
        </p:txBody>
      </p:sp>
      <p:sp>
        <p:nvSpPr>
          <p:cNvPr id="7" name="日付プレースホルダー 6"/>
          <p:cNvSpPr>
            <a:spLocks noGrp="1"/>
          </p:cNvSpPr>
          <p:nvPr>
            <p:ph type="dt" sz="half" idx="10"/>
          </p:nvPr>
        </p:nvSpPr>
        <p:spPr/>
        <p:txBody>
          <a:bodyPr rtlCol="0"/>
          <a:lstStyle/>
          <a:p>
            <a:pPr rtl="0"/>
            <a:r>
              <a:rPr kumimoji="1" lang="ja-JP" altLang="en-US"/>
              <a:t>2023/1/17</a:t>
            </a:r>
          </a:p>
        </p:txBody>
      </p:sp>
      <p:sp>
        <p:nvSpPr>
          <p:cNvPr id="8" name="フッター プレースホルダー 7"/>
          <p:cNvSpPr>
            <a:spLocks noGrp="1"/>
          </p:cNvSpPr>
          <p:nvPr>
            <p:ph type="ftr" sz="quarter" idx="11"/>
          </p:nvPr>
        </p:nvSpPr>
        <p:spPr/>
        <p:txBody>
          <a:bodyPr rtlCol="0"/>
          <a:lstStyle/>
          <a:p>
            <a:pPr rtl="0"/>
            <a:r>
              <a:rPr lang="vi"/>
              <a:t>3. 糖尿病の合併症を調べる検査</a:t>
            </a:r>
          </a:p>
        </p:txBody>
      </p:sp>
      <p:sp>
        <p:nvSpPr>
          <p:cNvPr id="9" name="スライド番号プレースホルダー 8"/>
          <p:cNvSpPr>
            <a:spLocks noGrp="1"/>
          </p:cNvSpPr>
          <p:nvPr>
            <p:ph type="sldNum" sz="quarter" idx="12"/>
          </p:nvPr>
        </p:nvSpPr>
        <p:spPr/>
        <p:txBody>
          <a:bodyPr rtlCol="0"/>
          <a:lstStyle/>
          <a:p>
            <a:pPr rtl="0"/>
            <a:fld id="{7AB402B9-6096-40AF-9248-B2274AEA49DC}" type="slidenum">
              <a:rPr kumimoji="1" lang="ja-JP" altLang="en-US" smtClean="0"/>
              <a:pPr/>
              <a:t>‹#›</a:t>
            </a:fld>
            <a:endParaRPr kumimoji="1" lang="ja-JP" altLang="en-US"/>
          </a:p>
        </p:txBody>
      </p:sp>
    </p:spTree>
    <p:extLst>
      <p:ext uri="{BB962C8B-B14F-4D97-AF65-F5344CB8AC3E}">
        <p14:creationId xmlns:p14="http://schemas.microsoft.com/office/powerpoint/2010/main" val="1035489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vi"/>
              <a:t>マスター タイトルの書式設定</a:t>
            </a:r>
          </a:p>
        </p:txBody>
      </p:sp>
      <p:sp>
        <p:nvSpPr>
          <p:cNvPr id="3" name="日付プレースホルダー 2"/>
          <p:cNvSpPr>
            <a:spLocks noGrp="1"/>
          </p:cNvSpPr>
          <p:nvPr>
            <p:ph type="dt" sz="half" idx="10"/>
          </p:nvPr>
        </p:nvSpPr>
        <p:spPr/>
        <p:txBody>
          <a:bodyPr rtlCol="0"/>
          <a:lstStyle/>
          <a:p>
            <a:pPr rtl="0"/>
            <a:r>
              <a:rPr kumimoji="1" lang="ja-JP" altLang="en-US"/>
              <a:t>2023/1/17</a:t>
            </a:r>
          </a:p>
        </p:txBody>
      </p:sp>
      <p:sp>
        <p:nvSpPr>
          <p:cNvPr id="4" name="フッター プレースホルダー 3"/>
          <p:cNvSpPr>
            <a:spLocks noGrp="1"/>
          </p:cNvSpPr>
          <p:nvPr>
            <p:ph type="ftr" sz="quarter" idx="11"/>
          </p:nvPr>
        </p:nvSpPr>
        <p:spPr/>
        <p:txBody>
          <a:bodyPr rtlCol="0"/>
          <a:lstStyle/>
          <a:p>
            <a:pPr rtl="0"/>
            <a:r>
              <a:rPr lang="vi"/>
              <a:t>3. 糖尿病の合併症を調べる検査</a:t>
            </a:r>
          </a:p>
        </p:txBody>
      </p:sp>
      <p:sp>
        <p:nvSpPr>
          <p:cNvPr id="5" name="スライド番号プレースホルダー 4"/>
          <p:cNvSpPr>
            <a:spLocks noGrp="1"/>
          </p:cNvSpPr>
          <p:nvPr>
            <p:ph type="sldNum" sz="quarter" idx="12"/>
          </p:nvPr>
        </p:nvSpPr>
        <p:spPr/>
        <p:txBody>
          <a:bodyPr rtlCol="0"/>
          <a:lstStyle/>
          <a:p>
            <a:pPr rtl="0"/>
            <a:fld id="{7AB402B9-6096-40AF-9248-B2274AEA49DC}" type="slidenum">
              <a:rPr kumimoji="1" lang="ja-JP" altLang="en-US" smtClean="0"/>
              <a:pPr/>
              <a:t>‹#›</a:t>
            </a:fld>
            <a:endParaRPr kumimoji="1" lang="ja-JP" altLang="en-US"/>
          </a:p>
        </p:txBody>
      </p:sp>
    </p:spTree>
    <p:extLst>
      <p:ext uri="{BB962C8B-B14F-4D97-AF65-F5344CB8AC3E}">
        <p14:creationId xmlns:p14="http://schemas.microsoft.com/office/powerpoint/2010/main" val="700005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rtlCol="0"/>
          <a:lstStyle/>
          <a:p>
            <a:pPr rtl="0"/>
            <a:r>
              <a:rPr kumimoji="1" lang="ja-JP" altLang="en-US"/>
              <a:t>2023/1/17</a:t>
            </a:r>
          </a:p>
        </p:txBody>
      </p:sp>
      <p:sp>
        <p:nvSpPr>
          <p:cNvPr id="3" name="フッター プレースホルダー 2"/>
          <p:cNvSpPr>
            <a:spLocks noGrp="1"/>
          </p:cNvSpPr>
          <p:nvPr>
            <p:ph type="ftr" sz="quarter" idx="11"/>
          </p:nvPr>
        </p:nvSpPr>
        <p:spPr/>
        <p:txBody>
          <a:bodyPr rtlCol="0"/>
          <a:lstStyle/>
          <a:p>
            <a:pPr rtl="0"/>
            <a:r>
              <a:rPr lang="vi"/>
              <a:t>3. 糖尿病の合併症を調べる検査</a:t>
            </a:r>
          </a:p>
        </p:txBody>
      </p:sp>
      <p:sp>
        <p:nvSpPr>
          <p:cNvPr id="4" name="スライド番号プレースホルダー 3"/>
          <p:cNvSpPr>
            <a:spLocks noGrp="1"/>
          </p:cNvSpPr>
          <p:nvPr>
            <p:ph type="sldNum" sz="quarter" idx="12"/>
          </p:nvPr>
        </p:nvSpPr>
        <p:spPr/>
        <p:txBody>
          <a:bodyPr rtlCol="0"/>
          <a:lstStyle/>
          <a:p>
            <a:pPr rtl="0"/>
            <a:fld id="{7AB402B9-6096-40AF-9248-B2274AEA49DC}" type="slidenum">
              <a:rPr kumimoji="1" lang="ja-JP" altLang="en-US" smtClean="0"/>
              <a:pPr/>
              <a:t>‹#›</a:t>
            </a:fld>
            <a:endParaRPr kumimoji="1" lang="ja-JP" altLang="en-US"/>
          </a:p>
        </p:txBody>
      </p:sp>
    </p:spTree>
    <p:extLst>
      <p:ext uri="{BB962C8B-B14F-4D97-AF65-F5344CB8AC3E}">
        <p14:creationId xmlns:p14="http://schemas.microsoft.com/office/powerpoint/2010/main" val="2277999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1" y="394406"/>
            <a:ext cx="2256235" cy="1678517"/>
          </a:xfrm>
        </p:spPr>
        <p:txBody>
          <a:bodyPr rtlCol="0" anchor="b"/>
          <a:lstStyle>
            <a:lvl1pPr algn="l">
              <a:defRPr sz="2000" b="1"/>
            </a:lvl1pPr>
          </a:lstStyle>
          <a:p>
            <a:pPr rtl="0"/>
            <a:r>
              <a:rPr lang="vi"/>
              <a:t>マスター タイトルの書式設定</a:t>
            </a:r>
          </a:p>
        </p:txBody>
      </p:sp>
      <p:sp>
        <p:nvSpPr>
          <p:cNvPr id="3" name="コンテンツ プレースホルダー 2"/>
          <p:cNvSpPr>
            <a:spLocks noGrp="1"/>
          </p:cNvSpPr>
          <p:nvPr>
            <p:ph idx="1"/>
          </p:nvPr>
        </p:nvSpPr>
        <p:spPr>
          <a:xfrm>
            <a:off x="2681287" y="394406"/>
            <a:ext cx="3833813" cy="8454497"/>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vi"/>
              <a:t>マスター テキストの書式設定</a:t>
            </a:r>
          </a:p>
          <a:p>
            <a:pPr lvl="1" rtl="0"/>
            <a:r>
              <a:rPr lang="vi"/>
              <a:t>第 2 レベル</a:t>
            </a:r>
          </a:p>
          <a:p>
            <a:pPr lvl="2" rtl="0"/>
            <a:r>
              <a:rPr lang="vi"/>
              <a:t>第 3 レベル</a:t>
            </a:r>
          </a:p>
          <a:p>
            <a:pPr lvl="3" rtl="0"/>
            <a:r>
              <a:rPr lang="vi"/>
              <a:t>第 4 レベル</a:t>
            </a:r>
          </a:p>
          <a:p>
            <a:pPr lvl="4" rtl="0"/>
            <a:r>
              <a:rPr lang="vi"/>
              <a:t>第 5 レベル</a:t>
            </a:r>
          </a:p>
        </p:txBody>
      </p:sp>
      <p:sp>
        <p:nvSpPr>
          <p:cNvPr id="4" name="テキスト プレースホルダー 3"/>
          <p:cNvSpPr>
            <a:spLocks noGrp="1"/>
          </p:cNvSpPr>
          <p:nvPr>
            <p:ph type="body" sz="half" idx="2"/>
          </p:nvPr>
        </p:nvSpPr>
        <p:spPr>
          <a:xfrm>
            <a:off x="342901" y="2072923"/>
            <a:ext cx="2256235" cy="6775980"/>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vi"/>
              <a:t>マスター テキストの書式設定</a:t>
            </a:r>
          </a:p>
        </p:txBody>
      </p:sp>
      <p:sp>
        <p:nvSpPr>
          <p:cNvPr id="5" name="日付プレースホルダー 4"/>
          <p:cNvSpPr>
            <a:spLocks noGrp="1"/>
          </p:cNvSpPr>
          <p:nvPr>
            <p:ph type="dt" sz="half" idx="10"/>
          </p:nvPr>
        </p:nvSpPr>
        <p:spPr/>
        <p:txBody>
          <a:bodyPr rtlCol="0"/>
          <a:lstStyle/>
          <a:p>
            <a:pPr rtl="0"/>
            <a:r>
              <a:rPr kumimoji="1" lang="ja-JP" altLang="en-US"/>
              <a:t>2023/1/17</a:t>
            </a:r>
          </a:p>
        </p:txBody>
      </p:sp>
      <p:sp>
        <p:nvSpPr>
          <p:cNvPr id="6" name="フッター プレースホルダー 5"/>
          <p:cNvSpPr>
            <a:spLocks noGrp="1"/>
          </p:cNvSpPr>
          <p:nvPr>
            <p:ph type="ftr" sz="quarter" idx="11"/>
          </p:nvPr>
        </p:nvSpPr>
        <p:spPr/>
        <p:txBody>
          <a:bodyPr rtlCol="0"/>
          <a:lstStyle/>
          <a:p>
            <a:pPr rtl="0"/>
            <a:r>
              <a:rPr lang="vi"/>
              <a:t>3. 糖尿病の合併症を調べる検査</a:t>
            </a:r>
          </a:p>
        </p:txBody>
      </p:sp>
      <p:sp>
        <p:nvSpPr>
          <p:cNvPr id="7" name="スライド番号プレースホルダー 6"/>
          <p:cNvSpPr>
            <a:spLocks noGrp="1"/>
          </p:cNvSpPr>
          <p:nvPr>
            <p:ph type="sldNum" sz="quarter" idx="12"/>
          </p:nvPr>
        </p:nvSpPr>
        <p:spPr/>
        <p:txBody>
          <a:bodyPr rtlCol="0"/>
          <a:lstStyle/>
          <a:p>
            <a:pPr rtl="0"/>
            <a:fld id="{7AB402B9-6096-40AF-9248-B2274AEA49DC}" type="slidenum">
              <a:rPr kumimoji="1" lang="ja-JP" altLang="en-US" smtClean="0"/>
              <a:pPr/>
              <a:t>‹#›</a:t>
            </a:fld>
            <a:endParaRPr kumimoji="1" lang="ja-JP" altLang="en-US"/>
          </a:p>
        </p:txBody>
      </p:sp>
    </p:spTree>
    <p:extLst>
      <p:ext uri="{BB962C8B-B14F-4D97-AF65-F5344CB8AC3E}">
        <p14:creationId xmlns:p14="http://schemas.microsoft.com/office/powerpoint/2010/main" val="15731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934201"/>
            <a:ext cx="4114800" cy="818622"/>
          </a:xfrm>
        </p:spPr>
        <p:txBody>
          <a:bodyPr rtlCol="0" anchor="b"/>
          <a:lstStyle>
            <a:lvl1pPr algn="l">
              <a:defRPr sz="2000" b="1"/>
            </a:lvl1pPr>
          </a:lstStyle>
          <a:p>
            <a:pPr rtl="0"/>
            <a:r>
              <a:rPr lang="vi"/>
              <a:t>マスター タイトルの書式設定</a:t>
            </a:r>
          </a:p>
        </p:txBody>
      </p:sp>
      <p:sp>
        <p:nvSpPr>
          <p:cNvPr id="3" name="図プレースホルダー 2"/>
          <p:cNvSpPr>
            <a:spLocks noGrp="1"/>
          </p:cNvSpPr>
          <p:nvPr>
            <p:ph type="pic" idx="1"/>
          </p:nvPr>
        </p:nvSpPr>
        <p:spPr>
          <a:xfrm>
            <a:off x="1344216" y="885119"/>
            <a:ext cx="4114800" cy="5943600"/>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endParaRPr kumimoji="1" lang="ja-JP" altLang="en-US"/>
          </a:p>
        </p:txBody>
      </p:sp>
      <p:sp>
        <p:nvSpPr>
          <p:cNvPr id="4" name="テキスト プレースホルダー 3"/>
          <p:cNvSpPr>
            <a:spLocks noGrp="1"/>
          </p:cNvSpPr>
          <p:nvPr>
            <p:ph type="body" sz="half" idx="2"/>
          </p:nvPr>
        </p:nvSpPr>
        <p:spPr>
          <a:xfrm>
            <a:off x="1344216" y="7752823"/>
            <a:ext cx="4114800" cy="1162578"/>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vi"/>
              <a:t>マスター テキストの書式設定</a:t>
            </a:r>
          </a:p>
        </p:txBody>
      </p:sp>
      <p:sp>
        <p:nvSpPr>
          <p:cNvPr id="5" name="日付プレースホルダー 4"/>
          <p:cNvSpPr>
            <a:spLocks noGrp="1"/>
          </p:cNvSpPr>
          <p:nvPr>
            <p:ph type="dt" sz="half" idx="10"/>
          </p:nvPr>
        </p:nvSpPr>
        <p:spPr/>
        <p:txBody>
          <a:bodyPr rtlCol="0"/>
          <a:lstStyle/>
          <a:p>
            <a:pPr rtl="0"/>
            <a:r>
              <a:rPr kumimoji="1" lang="ja-JP" altLang="en-US"/>
              <a:t>2023/1/17</a:t>
            </a:r>
          </a:p>
        </p:txBody>
      </p:sp>
      <p:sp>
        <p:nvSpPr>
          <p:cNvPr id="6" name="フッター プレースホルダー 5"/>
          <p:cNvSpPr>
            <a:spLocks noGrp="1"/>
          </p:cNvSpPr>
          <p:nvPr>
            <p:ph type="ftr" sz="quarter" idx="11"/>
          </p:nvPr>
        </p:nvSpPr>
        <p:spPr/>
        <p:txBody>
          <a:bodyPr rtlCol="0"/>
          <a:lstStyle/>
          <a:p>
            <a:pPr rtl="0"/>
            <a:r>
              <a:rPr lang="vi"/>
              <a:t>3. 糖尿病の合併症を調べる検査</a:t>
            </a:r>
          </a:p>
        </p:txBody>
      </p:sp>
      <p:sp>
        <p:nvSpPr>
          <p:cNvPr id="7" name="スライド番号プレースホルダー 6"/>
          <p:cNvSpPr>
            <a:spLocks noGrp="1"/>
          </p:cNvSpPr>
          <p:nvPr>
            <p:ph type="sldNum" sz="quarter" idx="12"/>
          </p:nvPr>
        </p:nvSpPr>
        <p:spPr/>
        <p:txBody>
          <a:bodyPr rtlCol="0"/>
          <a:lstStyle/>
          <a:p>
            <a:pPr rtl="0"/>
            <a:fld id="{7AB402B9-6096-40AF-9248-B2274AEA49DC}" type="slidenum">
              <a:rPr kumimoji="1" lang="ja-JP" altLang="en-US" smtClean="0"/>
              <a:pPr/>
              <a:t>‹#›</a:t>
            </a:fld>
            <a:endParaRPr kumimoji="1" lang="ja-JP" altLang="en-US"/>
          </a:p>
        </p:txBody>
      </p:sp>
    </p:spTree>
    <p:extLst>
      <p:ext uri="{BB962C8B-B14F-4D97-AF65-F5344CB8AC3E}">
        <p14:creationId xmlns:p14="http://schemas.microsoft.com/office/powerpoint/2010/main" val="1046436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vi"/>
              <a:t>マスター タイトルの書式設定</a:t>
            </a:r>
          </a:p>
        </p:txBody>
      </p:sp>
      <p:sp>
        <p:nvSpPr>
          <p:cNvPr id="3" name="縦書きテキスト プレースホルダー 2"/>
          <p:cNvSpPr>
            <a:spLocks noGrp="1"/>
          </p:cNvSpPr>
          <p:nvPr>
            <p:ph type="body" orient="vert" idx="1"/>
          </p:nvPr>
        </p:nvSpPr>
        <p:spPr/>
        <p:txBody>
          <a:bodyPr vert="eaVert" rtlCol="0"/>
          <a:lstStyle/>
          <a:p>
            <a:pPr lvl="0" rtl="0"/>
            <a:r>
              <a:rPr lang="vi"/>
              <a:t>マスター テキストの書式設定</a:t>
            </a:r>
          </a:p>
          <a:p>
            <a:pPr lvl="1" rtl="0"/>
            <a:r>
              <a:rPr lang="vi"/>
              <a:t>第 2 レベル</a:t>
            </a:r>
          </a:p>
          <a:p>
            <a:pPr lvl="2" rtl="0"/>
            <a:r>
              <a:rPr lang="vi"/>
              <a:t>第 3 レベル</a:t>
            </a:r>
          </a:p>
          <a:p>
            <a:pPr lvl="3" rtl="0"/>
            <a:r>
              <a:rPr lang="vi"/>
              <a:t>第 4 レベル</a:t>
            </a:r>
          </a:p>
          <a:p>
            <a:pPr lvl="4" rtl="0"/>
            <a:r>
              <a:rPr lang="vi"/>
              <a:t>第 5 レベル</a:t>
            </a:r>
          </a:p>
        </p:txBody>
      </p:sp>
      <p:sp>
        <p:nvSpPr>
          <p:cNvPr id="4" name="日付プレースホルダー 3"/>
          <p:cNvSpPr>
            <a:spLocks noGrp="1"/>
          </p:cNvSpPr>
          <p:nvPr>
            <p:ph type="dt" sz="half" idx="10"/>
          </p:nvPr>
        </p:nvSpPr>
        <p:spPr/>
        <p:txBody>
          <a:bodyPr rtlCol="0"/>
          <a:lstStyle/>
          <a:p>
            <a:pPr rtl="0"/>
            <a:r>
              <a:rPr kumimoji="1" lang="ja-JP" altLang="en-US"/>
              <a:t>2023/1/17</a:t>
            </a:r>
          </a:p>
        </p:txBody>
      </p:sp>
      <p:sp>
        <p:nvSpPr>
          <p:cNvPr id="5" name="フッター プレースホルダー 4"/>
          <p:cNvSpPr>
            <a:spLocks noGrp="1"/>
          </p:cNvSpPr>
          <p:nvPr>
            <p:ph type="ftr" sz="quarter" idx="11"/>
          </p:nvPr>
        </p:nvSpPr>
        <p:spPr/>
        <p:txBody>
          <a:bodyPr rtlCol="0"/>
          <a:lstStyle/>
          <a:p>
            <a:pPr rtl="0"/>
            <a:r>
              <a:rPr lang="vi"/>
              <a:t>3. 糖尿病の合併症を調べる検査</a:t>
            </a:r>
          </a:p>
        </p:txBody>
      </p:sp>
      <p:sp>
        <p:nvSpPr>
          <p:cNvPr id="6" name="スライド番号プレースホルダー 5"/>
          <p:cNvSpPr>
            <a:spLocks noGrp="1"/>
          </p:cNvSpPr>
          <p:nvPr>
            <p:ph type="sldNum" sz="quarter" idx="12"/>
          </p:nvPr>
        </p:nvSpPr>
        <p:spPr/>
        <p:txBody>
          <a:bodyPr rtlCol="0"/>
          <a:lstStyle/>
          <a:p>
            <a:pPr rtl="0"/>
            <a:fld id="{7AB402B9-6096-40AF-9248-B2274AEA49DC}" type="slidenum">
              <a:rPr kumimoji="1" lang="ja-JP" altLang="en-US" smtClean="0"/>
              <a:pPr/>
              <a:t>‹#›</a:t>
            </a:fld>
            <a:endParaRPr kumimoji="1" lang="ja-JP" altLang="en-US"/>
          </a:p>
        </p:txBody>
      </p:sp>
    </p:spTree>
    <p:extLst>
      <p:ext uri="{BB962C8B-B14F-4D97-AF65-F5344CB8AC3E}">
        <p14:creationId xmlns:p14="http://schemas.microsoft.com/office/powerpoint/2010/main" val="444126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3729037" y="529697"/>
            <a:ext cx="1157288" cy="11268075"/>
          </a:xfrm>
        </p:spPr>
        <p:txBody>
          <a:bodyPr vert="eaVert" rtlCol="0"/>
          <a:lstStyle/>
          <a:p>
            <a:pPr rtl="0"/>
            <a:r>
              <a:rPr lang="vi"/>
              <a:t>マスター タイトルの書式設定</a:t>
            </a:r>
          </a:p>
        </p:txBody>
      </p:sp>
      <p:sp>
        <p:nvSpPr>
          <p:cNvPr id="3" name="縦書きテキスト プレースホルダー 2"/>
          <p:cNvSpPr>
            <a:spLocks noGrp="1"/>
          </p:cNvSpPr>
          <p:nvPr>
            <p:ph type="body" orient="vert" idx="1"/>
          </p:nvPr>
        </p:nvSpPr>
        <p:spPr>
          <a:xfrm>
            <a:off x="257175" y="529697"/>
            <a:ext cx="3357563" cy="11268075"/>
          </a:xfrm>
        </p:spPr>
        <p:txBody>
          <a:bodyPr vert="eaVert" rtlCol="0"/>
          <a:lstStyle/>
          <a:p>
            <a:pPr lvl="0" rtl="0"/>
            <a:r>
              <a:rPr lang="vi"/>
              <a:t>マスター テキストの書式設定</a:t>
            </a:r>
          </a:p>
          <a:p>
            <a:pPr lvl="1" rtl="0"/>
            <a:r>
              <a:rPr lang="vi"/>
              <a:t>第 2 レベル</a:t>
            </a:r>
          </a:p>
          <a:p>
            <a:pPr lvl="2" rtl="0"/>
            <a:r>
              <a:rPr lang="vi"/>
              <a:t>第 3 レベル</a:t>
            </a:r>
          </a:p>
          <a:p>
            <a:pPr lvl="3" rtl="0"/>
            <a:r>
              <a:rPr lang="vi"/>
              <a:t>第 4 レベル</a:t>
            </a:r>
          </a:p>
          <a:p>
            <a:pPr lvl="4" rtl="0"/>
            <a:r>
              <a:rPr lang="vi"/>
              <a:t>第 5 レベル</a:t>
            </a:r>
          </a:p>
        </p:txBody>
      </p:sp>
      <p:sp>
        <p:nvSpPr>
          <p:cNvPr id="4" name="日付プレースホルダー 3"/>
          <p:cNvSpPr>
            <a:spLocks noGrp="1"/>
          </p:cNvSpPr>
          <p:nvPr>
            <p:ph type="dt" sz="half" idx="10"/>
          </p:nvPr>
        </p:nvSpPr>
        <p:spPr/>
        <p:txBody>
          <a:bodyPr rtlCol="0"/>
          <a:lstStyle/>
          <a:p>
            <a:pPr rtl="0"/>
            <a:r>
              <a:rPr kumimoji="1" lang="ja-JP" altLang="en-US"/>
              <a:t>2023/1/17</a:t>
            </a:r>
          </a:p>
        </p:txBody>
      </p:sp>
      <p:sp>
        <p:nvSpPr>
          <p:cNvPr id="5" name="フッター プレースホルダー 4"/>
          <p:cNvSpPr>
            <a:spLocks noGrp="1"/>
          </p:cNvSpPr>
          <p:nvPr>
            <p:ph type="ftr" sz="quarter" idx="11"/>
          </p:nvPr>
        </p:nvSpPr>
        <p:spPr/>
        <p:txBody>
          <a:bodyPr rtlCol="0"/>
          <a:lstStyle/>
          <a:p>
            <a:pPr rtl="0"/>
            <a:r>
              <a:rPr lang="vi"/>
              <a:t>3. 糖尿病の合併症を調べる検査</a:t>
            </a:r>
          </a:p>
        </p:txBody>
      </p:sp>
      <p:sp>
        <p:nvSpPr>
          <p:cNvPr id="6" name="スライド番号プレースホルダー 5"/>
          <p:cNvSpPr>
            <a:spLocks noGrp="1"/>
          </p:cNvSpPr>
          <p:nvPr>
            <p:ph type="sldNum" sz="quarter" idx="12"/>
          </p:nvPr>
        </p:nvSpPr>
        <p:spPr/>
        <p:txBody>
          <a:bodyPr rtlCol="0"/>
          <a:lstStyle/>
          <a:p>
            <a:pPr rtl="0"/>
            <a:fld id="{7AB402B9-6096-40AF-9248-B2274AEA49DC}" type="slidenum">
              <a:rPr kumimoji="1" lang="ja-JP" altLang="en-US" smtClean="0"/>
              <a:pPr/>
              <a:t>‹#›</a:t>
            </a:fld>
            <a:endParaRPr kumimoji="1" lang="ja-JP" altLang="en-US"/>
          </a:p>
        </p:txBody>
      </p:sp>
    </p:spTree>
    <p:extLst>
      <p:ext uri="{BB962C8B-B14F-4D97-AF65-F5344CB8AC3E}">
        <p14:creationId xmlns:p14="http://schemas.microsoft.com/office/powerpoint/2010/main" val="3782990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pPr rtl="0"/>
            <a:r>
              <a:rPr lang="vi"/>
              <a:t>マスター タイトルの書式設定</a:t>
            </a:r>
          </a:p>
        </p:txBody>
      </p:sp>
      <p:sp>
        <p:nvSpPr>
          <p:cNvPr id="3" name="テキスト プレースホルダー 2"/>
          <p:cNvSpPr>
            <a:spLocks noGrp="1"/>
          </p:cNvSpPr>
          <p:nvPr>
            <p:ph type="body" idx="1"/>
          </p:nvPr>
        </p:nvSpPr>
        <p:spPr>
          <a:xfrm>
            <a:off x="342900" y="2311402"/>
            <a:ext cx="6172200" cy="6537502"/>
          </a:xfrm>
          <a:prstGeom prst="rect">
            <a:avLst/>
          </a:prstGeom>
        </p:spPr>
        <p:txBody>
          <a:bodyPr vert="horz" lIns="91440" tIns="45720" rIns="91440" bIns="45720" rtlCol="0">
            <a:normAutofit/>
          </a:bodyPr>
          <a:lstStyle/>
          <a:p>
            <a:pPr lvl="0" rtl="0"/>
            <a:r>
              <a:rPr lang="vi"/>
              <a:t>マスター テキストの書式設定</a:t>
            </a:r>
          </a:p>
          <a:p>
            <a:pPr lvl="1" rtl="0"/>
            <a:r>
              <a:rPr lang="vi"/>
              <a:t>第 2 レベル</a:t>
            </a:r>
          </a:p>
          <a:p>
            <a:pPr lvl="2" rtl="0"/>
            <a:r>
              <a:rPr lang="vi"/>
              <a:t>第 3 レベル</a:t>
            </a:r>
          </a:p>
          <a:p>
            <a:pPr lvl="3" rtl="0"/>
            <a:r>
              <a:rPr lang="vi"/>
              <a:t>第 4 レベル</a:t>
            </a:r>
          </a:p>
          <a:p>
            <a:pPr lvl="4" rtl="0"/>
            <a:r>
              <a:rPr lang="vi"/>
              <a:t>第 5 レベル</a:t>
            </a:r>
          </a:p>
        </p:txBody>
      </p:sp>
      <p:sp>
        <p:nvSpPr>
          <p:cNvPr id="4" name="日付プレースホルダー 3"/>
          <p:cNvSpPr>
            <a:spLocks noGrp="1"/>
          </p:cNvSpPr>
          <p:nvPr>
            <p:ph type="dt" sz="half" idx="2"/>
          </p:nvPr>
        </p:nvSpPr>
        <p:spPr>
          <a:xfrm>
            <a:off x="342900" y="9181396"/>
            <a:ext cx="1600200" cy="527402"/>
          </a:xfrm>
          <a:prstGeom prst="rect">
            <a:avLst/>
          </a:prstGeom>
        </p:spPr>
        <p:txBody>
          <a:bodyPr vert="horz" lIns="91440" tIns="45720" rIns="91440" bIns="45720" rtlCol="0" anchor="ctr"/>
          <a:lstStyle>
            <a:lvl1pPr algn="l">
              <a:defRPr sz="1200">
                <a:solidFill>
                  <a:schemeClr val="tx1">
                    <a:tint val="75000"/>
                  </a:schemeClr>
                </a:solidFill>
              </a:defRPr>
            </a:lvl1pPr>
          </a:lstStyle>
          <a:p>
            <a:pPr rtl="0"/>
            <a:r>
              <a:rPr kumimoji="1" lang="ja-JP" altLang="en-US"/>
              <a:t>2023/1/17</a:t>
            </a:r>
          </a:p>
        </p:txBody>
      </p:sp>
      <p:sp>
        <p:nvSpPr>
          <p:cNvPr id="5" name="フッター プレースホルダー 4"/>
          <p:cNvSpPr>
            <a:spLocks noGrp="1"/>
          </p:cNvSpPr>
          <p:nvPr>
            <p:ph type="ftr" sz="quarter" idx="3"/>
          </p:nvPr>
        </p:nvSpPr>
        <p:spPr>
          <a:xfrm>
            <a:off x="2343150" y="9181396"/>
            <a:ext cx="2171700" cy="527402"/>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r>
              <a:rPr lang="vi"/>
              <a:t>3. 糖尿病の合併症を調べる検査</a:t>
            </a:r>
          </a:p>
        </p:txBody>
      </p:sp>
      <p:sp>
        <p:nvSpPr>
          <p:cNvPr id="6" name="スライド番号プレースホルダー 5"/>
          <p:cNvSpPr>
            <a:spLocks noGrp="1"/>
          </p:cNvSpPr>
          <p:nvPr>
            <p:ph type="sldNum" sz="quarter" idx="4"/>
          </p:nvPr>
        </p:nvSpPr>
        <p:spPr>
          <a:xfrm>
            <a:off x="4914900" y="9181396"/>
            <a:ext cx="1600200" cy="527402"/>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7AB402B9-6096-40AF-9248-B2274AEA49DC}" type="slidenum">
              <a:rPr kumimoji="1" lang="ja-JP" altLang="en-US" smtClean="0"/>
              <a:pPr/>
              <a:t>‹#›</a:t>
            </a:fld>
            <a:endParaRPr kumimoji="1" lang="ja-JP" altLang="en-US"/>
          </a:p>
        </p:txBody>
      </p:sp>
    </p:spTree>
    <p:extLst>
      <p:ext uri="{BB962C8B-B14F-4D97-AF65-F5344CB8AC3E}">
        <p14:creationId xmlns:p14="http://schemas.microsoft.com/office/powerpoint/2010/main" val="28425025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wmf"/></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w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p:cNvSpPr txBox="1"/>
          <p:nvPr/>
        </p:nvSpPr>
        <p:spPr>
          <a:xfrm>
            <a:off x="347635" y="1784648"/>
            <a:ext cx="6321725" cy="6478697"/>
          </a:xfrm>
          <a:prstGeom prst="rect">
            <a:avLst/>
          </a:prstGeom>
          <a:noFill/>
        </p:spPr>
        <p:txBody>
          <a:bodyPr wrap="square" rtlCol="0">
            <a:spAutoFit/>
          </a:bodyPr>
          <a:lstStyle/>
          <a:p>
            <a:pPr rtl="0"/>
            <a:r>
              <a:rPr lang="vi" sz="2000" b="1" dirty="0">
                <a:solidFill>
                  <a:srgbClr val="4676B5"/>
                </a:solidFill>
                <a:latin typeface="Times New Roman" panose="02020603050405020304" pitchFamily="18" charset="0"/>
                <a:ea typeface="HG丸ｺﾞｼｯｸM-PRO" panose="020F0600000000000000" pitchFamily="50" charset="-128"/>
                <a:cs typeface="Times New Roman" panose="02020603050405020304" pitchFamily="18" charset="0"/>
              </a:rPr>
              <a:t>★ Đo điện tâm đồ</a:t>
            </a:r>
          </a:p>
          <a:p>
            <a:pPr rtl="0"/>
            <a:r>
              <a:rPr lang="ja-JP" altLang="en-US" sz="1100">
                <a:solidFill>
                  <a:srgbClr val="4676B5"/>
                </a:solidFill>
                <a:latin typeface="HGMaruGothicMPRO" panose="020F0600000000000000" pitchFamily="34" charset="-128"/>
                <a:ea typeface="HGMaruGothicMPRO" panose="020F0600000000000000" pitchFamily="34" charset="-128"/>
              </a:rPr>
              <a:t>　　　</a:t>
            </a:r>
            <a:r>
              <a:rPr lang="ja-JP" altLang="ja-JP" sz="1100">
                <a:solidFill>
                  <a:srgbClr val="4676B5"/>
                </a:solidFill>
                <a:latin typeface="HGMaruGothicMPRO" panose="020F0600000000000000" pitchFamily="34" charset="-128"/>
                <a:ea typeface="HGMaruGothicMPRO" panose="020F0600000000000000" pitchFamily="34" charset="-128"/>
              </a:rPr>
              <a:t>心電図検査</a:t>
            </a:r>
            <a:endParaRPr lang="en-US" sz="1100" dirty="0">
              <a:solidFill>
                <a:srgbClr val="4676B5"/>
              </a:solidFill>
              <a:latin typeface="HGMaruGothicMPRO" panose="020F0600000000000000" pitchFamily="34" charset="-128"/>
              <a:ea typeface="HGMaruGothicMPRO" panose="020F0600000000000000" pitchFamily="34" charset="-128"/>
              <a:cs typeface="Times New Roman" panose="02020603050405020304" pitchFamily="18" charset="0"/>
            </a:endParaRPr>
          </a:p>
          <a:p>
            <a:pPr rtl="0"/>
            <a:r>
              <a:rPr lang="ja-JP" altLang="en-US">
                <a:latin typeface="Times New Roman" panose="02020603050405020304" pitchFamily="18" charset="0"/>
                <a:ea typeface="HG丸ｺﾞｼｯｸM-PRO" panose="020F0600000000000000" pitchFamily="50" charset="-128"/>
                <a:cs typeface="Times New Roman" panose="02020603050405020304" pitchFamily="18" charset="0"/>
              </a:rPr>
              <a:t>　</a:t>
            </a:r>
            <a:r>
              <a:rPr lang="vi" dirty="0">
                <a:latin typeface="Times New Roman" panose="02020603050405020304" pitchFamily="18" charset="0"/>
                <a:ea typeface="HG丸ｺﾞｼｯｸM-PRO" panose="020F0600000000000000" pitchFamily="50" charset="-128"/>
                <a:cs typeface="Times New Roman" panose="02020603050405020304" pitchFamily="18" charset="0"/>
              </a:rPr>
              <a:t>Là xét nghiệm để kiểm tra rối loạn nhịp tim, bệnh tim thiếu máu</a:t>
            </a:r>
          </a:p>
          <a:p>
            <a:pPr rtl="0"/>
            <a:r>
              <a:rPr lang="ja-JP" altLang="en-US">
                <a:latin typeface="Times New Roman" panose="02020603050405020304" pitchFamily="18" charset="0"/>
                <a:ea typeface="HG丸ｺﾞｼｯｸM-PRO" panose="020F0600000000000000" pitchFamily="50" charset="-128"/>
                <a:cs typeface="Times New Roman" panose="02020603050405020304" pitchFamily="18" charset="0"/>
              </a:rPr>
              <a:t>　</a:t>
            </a:r>
            <a:r>
              <a:rPr lang="vi" dirty="0">
                <a:latin typeface="Times New Roman" panose="02020603050405020304" pitchFamily="18" charset="0"/>
                <a:ea typeface="HG丸ｺﾞｼｯｸM-PRO" panose="020F0600000000000000" pitchFamily="50" charset="-128"/>
                <a:cs typeface="Times New Roman" panose="02020603050405020304" pitchFamily="18" charset="0"/>
              </a:rPr>
              <a:t>cục bộ, rối loạn hệ thần kinh tự chủ, v.v.</a:t>
            </a:r>
          </a:p>
          <a:p>
            <a:r>
              <a:rPr lang="ja-JP" altLang="en-US" sz="1000">
                <a:latin typeface="HGMaruGothicMPRO" panose="020F0600000000000000" pitchFamily="34" charset="-128"/>
                <a:ea typeface="HGMaruGothicMPRO" panose="020F0600000000000000" pitchFamily="34" charset="-128"/>
              </a:rPr>
              <a:t>　　　</a:t>
            </a:r>
            <a:r>
              <a:rPr lang="ja-JP" altLang="ja-JP" sz="1000">
                <a:latin typeface="HGMaruGothicMPRO" panose="020F0600000000000000" pitchFamily="34" charset="-128"/>
                <a:ea typeface="HGMaruGothicMPRO" panose="020F0600000000000000" pitchFamily="34" charset="-128"/>
              </a:rPr>
              <a:t>不整脈、</a:t>
            </a:r>
            <a:r>
              <a:rPr lang="ja-JP" altLang="en-US" sz="1000">
                <a:latin typeface="HGMaruGothicMPRO" panose="020F0600000000000000" pitchFamily="34" charset="-128"/>
                <a:ea typeface="HGMaruGothicMPRO" panose="020F0600000000000000" pitchFamily="34" charset="-128"/>
              </a:rPr>
              <a:t>虚血性心疾患、自律神経障害</a:t>
            </a:r>
            <a:r>
              <a:rPr lang="ja-JP" altLang="ja-JP" sz="1000">
                <a:latin typeface="HGMaruGothicMPRO" panose="020F0600000000000000" pitchFamily="34" charset="-128"/>
                <a:ea typeface="HGMaruGothicMPRO" panose="020F0600000000000000" pitchFamily="34" charset="-128"/>
              </a:rPr>
              <a:t>など</a:t>
            </a:r>
            <a:r>
              <a:rPr lang="ja-JP" altLang="en-US" sz="1000">
                <a:latin typeface="HGMaruGothicMPRO" panose="020F0600000000000000" pitchFamily="34" charset="-128"/>
                <a:ea typeface="HGMaruGothicMPRO" panose="020F0600000000000000" pitchFamily="34" charset="-128"/>
              </a:rPr>
              <a:t>を調べる検査です</a:t>
            </a:r>
            <a:r>
              <a:rPr lang="ja-JP" altLang="ja-JP" sz="1000">
                <a:latin typeface="HGMaruGothicMPRO" panose="020F0600000000000000" pitchFamily="34" charset="-128"/>
                <a:ea typeface="HGMaruGothicMPRO" panose="020F0600000000000000" pitchFamily="34" charset="-128"/>
              </a:rPr>
              <a:t>。</a:t>
            </a:r>
            <a:endParaRPr lang="en-US" altLang="ja-JP" sz="1000" dirty="0">
              <a:latin typeface="HGMaruGothicMPRO" panose="020F0600000000000000" pitchFamily="34" charset="-128"/>
              <a:ea typeface="HGMaruGothicMPRO" panose="020F0600000000000000" pitchFamily="34" charset="-128"/>
              <a:cs typeface="Times New Roman" panose="02020603050405020304" pitchFamily="18" charset="0"/>
            </a:endParaRPr>
          </a:p>
          <a:p>
            <a:pPr rtl="0"/>
            <a:endParaRPr lang="en-US" altLang="ja-JP" sz="1600" dirty="0">
              <a:latin typeface="Times New Roman" panose="02020603050405020304" pitchFamily="18" charset="0"/>
              <a:ea typeface="HG丸ｺﾞｼｯｸM-PRO" panose="020F0600000000000000" pitchFamily="50" charset="-128"/>
              <a:cs typeface="Times New Roman" panose="02020603050405020304" pitchFamily="18" charset="0"/>
            </a:endParaRPr>
          </a:p>
          <a:p>
            <a:pPr rtl="0"/>
            <a:endParaRPr lang="en-US" altLang="ja-JP" sz="1600" dirty="0">
              <a:latin typeface="Times New Roman" panose="02020603050405020304" pitchFamily="18" charset="0"/>
              <a:ea typeface="HG丸ｺﾞｼｯｸM-PRO" panose="020F0600000000000000" pitchFamily="50" charset="-128"/>
              <a:cs typeface="Times New Roman" panose="02020603050405020304" pitchFamily="18" charset="0"/>
            </a:endParaRPr>
          </a:p>
          <a:p>
            <a:pPr rtl="0"/>
            <a:r>
              <a:rPr lang="vi" sz="2000" b="1" dirty="0">
                <a:solidFill>
                  <a:srgbClr val="4676B5"/>
                </a:solidFill>
                <a:latin typeface="Times New Roman" panose="02020603050405020304" pitchFamily="18" charset="0"/>
                <a:ea typeface="HG丸ｺﾞｼｯｸM-PRO" panose="020F0600000000000000" pitchFamily="50" charset="-128"/>
                <a:cs typeface="Times New Roman" panose="02020603050405020304" pitchFamily="18" charset="0"/>
              </a:rPr>
              <a:t>★ Siêu âm tim / bụng / mạch máu</a:t>
            </a:r>
          </a:p>
          <a:p>
            <a:pPr rtl="0"/>
            <a:r>
              <a:rPr lang="ja-JP" altLang="en-US" sz="1100">
                <a:solidFill>
                  <a:srgbClr val="4676B5"/>
                </a:solidFill>
                <a:latin typeface="HGMaruGothicMPRO" panose="020F0600000000000000" pitchFamily="34" charset="-128"/>
                <a:ea typeface="HGMaruGothicMPRO" panose="020F0600000000000000" pitchFamily="34" charset="-128"/>
              </a:rPr>
              <a:t>　　　</a:t>
            </a:r>
            <a:r>
              <a:rPr lang="ja-JP" altLang="ja-JP" sz="1100">
                <a:solidFill>
                  <a:srgbClr val="4676B5"/>
                </a:solidFill>
                <a:latin typeface="HGMaruGothicMPRO" panose="020F0600000000000000" pitchFamily="34" charset="-128"/>
                <a:ea typeface="HGMaruGothicMPRO" panose="020F0600000000000000" pitchFamily="34" charset="-128"/>
              </a:rPr>
              <a:t>心臓</a:t>
            </a:r>
            <a:r>
              <a:rPr lang="ja-JP" altLang="en-US" sz="1100">
                <a:solidFill>
                  <a:srgbClr val="4676B5"/>
                </a:solidFill>
                <a:latin typeface="HGMaruGothicMPRO" panose="020F0600000000000000" pitchFamily="34" charset="-128"/>
                <a:ea typeface="HGMaruGothicMPRO" panose="020F0600000000000000" pitchFamily="34" charset="-128"/>
              </a:rPr>
              <a:t>・腹部・血管　</a:t>
            </a:r>
            <a:r>
              <a:rPr lang="ja-JP" altLang="ja-JP" sz="1100">
                <a:solidFill>
                  <a:srgbClr val="4676B5"/>
                </a:solidFill>
                <a:latin typeface="HGMaruGothicMPRO" panose="020F0600000000000000" pitchFamily="34" charset="-128"/>
                <a:ea typeface="HGMaruGothicMPRO" panose="020F0600000000000000" pitchFamily="34" charset="-128"/>
              </a:rPr>
              <a:t>超音波検査</a:t>
            </a:r>
            <a:endParaRPr lang="en-US" sz="1100" dirty="0">
              <a:solidFill>
                <a:srgbClr val="4676B5"/>
              </a:solidFill>
              <a:latin typeface="HGMaruGothicMPRO" panose="020F0600000000000000" pitchFamily="34" charset="-128"/>
              <a:ea typeface="HGMaruGothicMPRO" panose="020F0600000000000000" pitchFamily="34" charset="-128"/>
              <a:cs typeface="Times New Roman" panose="02020603050405020304" pitchFamily="18" charset="0"/>
            </a:endParaRPr>
          </a:p>
          <a:p>
            <a:pPr rtl="0"/>
            <a:r>
              <a:rPr lang="ja-JP" altLang="en-US">
                <a:latin typeface="Times New Roman" panose="02020603050405020304" pitchFamily="18" charset="0"/>
                <a:ea typeface="HG丸ｺﾞｼｯｸM-PRO" panose="020F0600000000000000" pitchFamily="50" charset="-128"/>
                <a:cs typeface="Times New Roman" panose="02020603050405020304" pitchFamily="18" charset="0"/>
              </a:rPr>
              <a:t>　</a:t>
            </a:r>
            <a:r>
              <a:rPr lang="vi" dirty="0">
                <a:latin typeface="Times New Roman" panose="02020603050405020304" pitchFamily="18" charset="0"/>
                <a:ea typeface="HG丸ｺﾞｼｯｸM-PRO" panose="020F0600000000000000" pitchFamily="50" charset="-128"/>
                <a:cs typeface="Times New Roman" panose="02020603050405020304" pitchFamily="18" charset="0"/>
              </a:rPr>
              <a:t>Tim: Kiểm tra kích thước và </a:t>
            </a:r>
            <a:r>
              <a:rPr lang="en-US" dirty="0" err="1">
                <a:latin typeface="Times New Roman" panose="02020603050405020304" pitchFamily="18" charset="0"/>
                <a:ea typeface="HG丸ｺﾞｼｯｸM-PRO" panose="020F0600000000000000" pitchFamily="50" charset="-128"/>
                <a:cs typeface="Times New Roman" panose="02020603050405020304" pitchFamily="18" charset="0"/>
              </a:rPr>
              <a:t>hoạt</a:t>
            </a:r>
            <a:r>
              <a:rPr lang="vi" dirty="0">
                <a:latin typeface="Times New Roman" panose="02020603050405020304" pitchFamily="18" charset="0"/>
                <a:ea typeface="HG丸ｺﾞｼｯｸM-PRO" panose="020F0600000000000000" pitchFamily="50" charset="-128"/>
                <a:cs typeface="Times New Roman" panose="02020603050405020304" pitchFamily="18" charset="0"/>
              </a:rPr>
              <a:t> động của tim, </a:t>
            </a:r>
            <a:r>
              <a:rPr lang="en-US" dirty="0" err="1">
                <a:latin typeface="Times New Roman" panose="02020603050405020304" pitchFamily="18" charset="0"/>
                <a:ea typeface="HG丸ｺﾞｼｯｸM-PRO" panose="020F0600000000000000" pitchFamily="50" charset="-128"/>
                <a:cs typeface="Times New Roman" panose="02020603050405020304" pitchFamily="18" charset="0"/>
              </a:rPr>
              <a:t>hoạt</a:t>
            </a:r>
            <a:r>
              <a:rPr lang="en-US" dirty="0">
                <a:latin typeface="Times New Roman" panose="02020603050405020304" pitchFamily="18" charset="0"/>
                <a:ea typeface="HG丸ｺﾞｼｯｸM-PRO" panose="020F0600000000000000" pitchFamily="50" charset="-128"/>
                <a:cs typeface="Times New Roman" panose="02020603050405020304" pitchFamily="18" charset="0"/>
              </a:rPr>
              <a:t> </a:t>
            </a:r>
            <a:r>
              <a:rPr lang="en-US" dirty="0" err="1">
                <a:latin typeface="Times New Roman" panose="02020603050405020304" pitchFamily="18" charset="0"/>
                <a:ea typeface="HG丸ｺﾞｼｯｸM-PRO" panose="020F0600000000000000" pitchFamily="50" charset="-128"/>
                <a:cs typeface="Times New Roman" panose="02020603050405020304" pitchFamily="18" charset="0"/>
              </a:rPr>
              <a:t>động</a:t>
            </a:r>
            <a:r>
              <a:rPr lang="vi" dirty="0">
                <a:latin typeface="Times New Roman" panose="02020603050405020304" pitchFamily="18" charset="0"/>
                <a:ea typeface="HG丸ｺﾞｼｯｸM-PRO" panose="020F0600000000000000" pitchFamily="50" charset="-128"/>
                <a:cs typeface="Times New Roman" panose="02020603050405020304" pitchFamily="18" charset="0"/>
              </a:rPr>
              <a:t> </a:t>
            </a:r>
          </a:p>
          <a:p>
            <a:pPr rtl="0"/>
            <a:r>
              <a:rPr lang="ja-JP" altLang="en-US">
                <a:latin typeface="Times New Roman" panose="02020603050405020304" pitchFamily="18" charset="0"/>
                <a:ea typeface="HG丸ｺﾞｼｯｸM-PRO" panose="020F0600000000000000" pitchFamily="50" charset="-128"/>
                <a:cs typeface="Times New Roman" panose="02020603050405020304" pitchFamily="18" charset="0"/>
              </a:rPr>
              <a:t>　</a:t>
            </a:r>
            <a:r>
              <a:rPr lang="vi" dirty="0">
                <a:latin typeface="Times New Roman" panose="02020603050405020304" pitchFamily="18" charset="0"/>
                <a:ea typeface="HG丸ｺﾞｼｯｸM-PRO" panose="020F0600000000000000" pitchFamily="50" charset="-128"/>
                <a:cs typeface="Times New Roman" panose="02020603050405020304" pitchFamily="18" charset="0"/>
              </a:rPr>
              <a:t>của các van.</a:t>
            </a:r>
          </a:p>
          <a:p>
            <a:r>
              <a:rPr lang="ja-JP" altLang="en-US" sz="1000">
                <a:latin typeface="HGMaruGothicMPRO" panose="020F0600000000000000" pitchFamily="34" charset="-128"/>
                <a:ea typeface="HGMaruGothicMPRO" panose="020F0600000000000000" pitchFamily="34" charset="-128"/>
              </a:rPr>
              <a:t>　　　心臓：</a:t>
            </a:r>
            <a:r>
              <a:rPr lang="ja-JP" altLang="ja-JP" sz="1000">
                <a:latin typeface="HGMaruGothicMPRO" panose="020F0600000000000000" pitchFamily="34" charset="-128"/>
                <a:ea typeface="HGMaruGothicMPRO" panose="020F0600000000000000" pitchFamily="34" charset="-128"/>
              </a:rPr>
              <a:t>心臓</a:t>
            </a:r>
            <a:r>
              <a:rPr lang="ja-JP" altLang="en-US" sz="1000">
                <a:latin typeface="HGMaruGothicMPRO" panose="020F0600000000000000" pitchFamily="34" charset="-128"/>
                <a:ea typeface="HGMaruGothicMPRO" panose="020F0600000000000000" pitchFamily="34" charset="-128"/>
              </a:rPr>
              <a:t>の大きさや動き、弁の動き</a:t>
            </a:r>
            <a:r>
              <a:rPr lang="ja-JP" altLang="ja-JP" sz="1000">
                <a:latin typeface="HGMaruGothicMPRO" panose="020F0600000000000000" pitchFamily="34" charset="-128"/>
                <a:ea typeface="HGMaruGothicMPRO" panose="020F0600000000000000" pitchFamily="34" charset="-128"/>
              </a:rPr>
              <a:t>を</a:t>
            </a:r>
            <a:r>
              <a:rPr lang="ja-JP" altLang="en-US" sz="1000">
                <a:latin typeface="HGMaruGothicMPRO" panose="020F0600000000000000" pitchFamily="34" charset="-128"/>
                <a:ea typeface="HGMaruGothicMPRO" panose="020F0600000000000000" pitchFamily="34" charset="-128"/>
              </a:rPr>
              <a:t>みます。</a:t>
            </a:r>
            <a:endParaRPr lang="en-US" sz="1000" dirty="0">
              <a:latin typeface="HGMaruGothicMPRO" panose="020F0600000000000000" pitchFamily="34" charset="-128"/>
              <a:ea typeface="HGMaruGothicMPRO" panose="020F0600000000000000" pitchFamily="34" charset="-128"/>
              <a:cs typeface="Times New Roman" panose="02020603050405020304" pitchFamily="18" charset="0"/>
            </a:endParaRPr>
          </a:p>
          <a:p>
            <a:pPr rtl="0"/>
            <a:r>
              <a:rPr lang="ja-JP" altLang="en-US">
                <a:latin typeface="Times New Roman" panose="02020603050405020304" pitchFamily="18" charset="0"/>
                <a:ea typeface="HG丸ｺﾞｼｯｸM-PRO" panose="020F0600000000000000" pitchFamily="50" charset="-128"/>
                <a:cs typeface="Times New Roman" panose="02020603050405020304" pitchFamily="18" charset="0"/>
              </a:rPr>
              <a:t>　</a:t>
            </a:r>
            <a:r>
              <a:rPr lang="vi" dirty="0">
                <a:latin typeface="Times New Roman" panose="02020603050405020304" pitchFamily="18" charset="0"/>
                <a:ea typeface="HG丸ｺﾞｼｯｸM-PRO" panose="020F0600000000000000" pitchFamily="50" charset="-128"/>
                <a:cs typeface="Times New Roman" panose="02020603050405020304" pitchFamily="18" charset="0"/>
              </a:rPr>
              <a:t>Bụng: Kiểm tra tình trạng của gan, thận, tuyến tụy, lá lách, </a:t>
            </a:r>
          </a:p>
          <a:p>
            <a:pPr rtl="0"/>
            <a:r>
              <a:rPr lang="ja-JP" altLang="en-US">
                <a:latin typeface="Times New Roman" panose="02020603050405020304" pitchFamily="18" charset="0"/>
                <a:ea typeface="HG丸ｺﾞｼｯｸM-PRO" panose="020F0600000000000000" pitchFamily="50" charset="-128"/>
                <a:cs typeface="Times New Roman" panose="02020603050405020304" pitchFamily="18" charset="0"/>
              </a:rPr>
              <a:t>　</a:t>
            </a:r>
            <a:r>
              <a:rPr lang="vi" dirty="0">
                <a:latin typeface="Times New Roman" panose="02020603050405020304" pitchFamily="18" charset="0"/>
                <a:ea typeface="HG丸ｺﾞｼｯｸM-PRO" panose="020F0600000000000000" pitchFamily="50" charset="-128"/>
                <a:cs typeface="Times New Roman" panose="02020603050405020304" pitchFamily="18" charset="0"/>
              </a:rPr>
              <a:t>túi mật và động mạch chủ.</a:t>
            </a:r>
          </a:p>
          <a:p>
            <a:pPr rtl="0"/>
            <a:r>
              <a:rPr lang="ja-JP" altLang="en-US" sz="1000">
                <a:latin typeface="HGMaruGothicMPRO" panose="020F0600000000000000" pitchFamily="34" charset="-128"/>
                <a:ea typeface="HGMaruGothicMPRO" panose="020F0600000000000000" pitchFamily="34" charset="-128"/>
              </a:rPr>
              <a:t>　　　腹部：</a:t>
            </a:r>
            <a:r>
              <a:rPr lang="ja-JP" altLang="ja-JP" sz="1000">
                <a:latin typeface="HGMaruGothicMPRO" panose="020F0600000000000000" pitchFamily="34" charset="-128"/>
                <a:ea typeface="HGMaruGothicMPRO" panose="020F0600000000000000" pitchFamily="34" charset="-128"/>
              </a:rPr>
              <a:t>肝臓・腎臓・膵臓・脾臓・胆嚢</a:t>
            </a:r>
            <a:r>
              <a:rPr lang="ja-JP" altLang="en-US" sz="1000">
                <a:latin typeface="HGMaruGothicMPRO" panose="020F0600000000000000" pitchFamily="34" charset="-128"/>
                <a:ea typeface="HGMaruGothicMPRO" panose="020F0600000000000000" pitchFamily="34" charset="-128"/>
              </a:rPr>
              <a:t>・大動脈の状態をみます。</a:t>
            </a:r>
            <a:endParaRPr lang="en-US" sz="1000" dirty="0">
              <a:latin typeface="HGMaruGothicMPRO" panose="020F0600000000000000" pitchFamily="34" charset="-128"/>
              <a:ea typeface="HGMaruGothicMPRO" panose="020F0600000000000000" pitchFamily="34" charset="-128"/>
              <a:cs typeface="Times New Roman" panose="02020603050405020304" pitchFamily="18" charset="0"/>
            </a:endParaRPr>
          </a:p>
          <a:p>
            <a:pPr rtl="0"/>
            <a:r>
              <a:rPr lang="ja-JP" altLang="en-US">
                <a:latin typeface="Times New Roman" panose="02020603050405020304" pitchFamily="18" charset="0"/>
                <a:ea typeface="HG丸ｺﾞｼｯｸM-PRO" panose="020F0600000000000000" pitchFamily="50" charset="-128"/>
                <a:cs typeface="Times New Roman" panose="02020603050405020304" pitchFamily="18" charset="0"/>
              </a:rPr>
              <a:t>　</a:t>
            </a:r>
            <a:r>
              <a:rPr lang="vi" dirty="0">
                <a:latin typeface="Times New Roman" panose="02020603050405020304" pitchFamily="18" charset="0"/>
                <a:ea typeface="HG丸ｺﾞｼｯｸM-PRO" panose="020F0600000000000000" pitchFamily="50" charset="-128"/>
                <a:cs typeface="Times New Roman" panose="02020603050405020304" pitchFamily="18" charset="0"/>
              </a:rPr>
              <a:t>Cổ: Kiểm tra độ dày, độ hẹp và lưu lượng máu của các mạch</a:t>
            </a:r>
          </a:p>
          <a:p>
            <a:pPr rtl="0"/>
            <a:r>
              <a:rPr lang="ja-JP" altLang="en-US">
                <a:latin typeface="Times New Roman" panose="02020603050405020304" pitchFamily="18" charset="0"/>
                <a:ea typeface="HG丸ｺﾞｼｯｸM-PRO" panose="020F0600000000000000" pitchFamily="50" charset="-128"/>
                <a:cs typeface="Times New Roman" panose="02020603050405020304" pitchFamily="18" charset="0"/>
              </a:rPr>
              <a:t>　</a:t>
            </a:r>
            <a:r>
              <a:rPr lang="vi" dirty="0">
                <a:latin typeface="Times New Roman" panose="02020603050405020304" pitchFamily="18" charset="0"/>
                <a:ea typeface="HG丸ｺﾞｼｯｸM-PRO" panose="020F0600000000000000" pitchFamily="50" charset="-128"/>
                <a:cs typeface="Times New Roman" panose="02020603050405020304" pitchFamily="18" charset="0"/>
              </a:rPr>
              <a:t>máu ở cổ.</a:t>
            </a:r>
            <a:r>
              <a:rPr lang="vi" altLang="ja-JP" dirty="0">
                <a:latin typeface="Times New Roman" panose="02020603050405020304" pitchFamily="18" charset="0"/>
                <a:ea typeface="HG丸ｺﾞｼｯｸM-PRO" panose="020F0600000000000000" pitchFamily="50" charset="-128"/>
                <a:cs typeface="Times New Roman" panose="02020603050405020304" pitchFamily="18" charset="0"/>
              </a:rPr>
              <a:t> (Kiểm tra xơ </a:t>
            </a:r>
            <a:r>
              <a:rPr lang="en-US" altLang="ja-JP" dirty="0" err="1">
                <a:latin typeface="Times New Roman" panose="02020603050405020304" pitchFamily="18" charset="0"/>
                <a:ea typeface="HG丸ｺﾞｼｯｸM-PRO" panose="020F0600000000000000" pitchFamily="50" charset="-128"/>
                <a:cs typeface="Times New Roman" panose="02020603050405020304" pitchFamily="18" charset="0"/>
              </a:rPr>
              <a:t>cứng</a:t>
            </a:r>
            <a:r>
              <a:rPr lang="vi" altLang="ja-JP" dirty="0">
                <a:latin typeface="Times New Roman" panose="02020603050405020304" pitchFamily="18" charset="0"/>
                <a:ea typeface="HG丸ｺﾞｼｯｸM-PRO" panose="020F0600000000000000" pitchFamily="50" charset="-128"/>
                <a:cs typeface="Times New Roman" panose="02020603050405020304" pitchFamily="18" charset="0"/>
              </a:rPr>
              <a:t> động mạch)</a:t>
            </a:r>
            <a:endParaRPr lang="vi" dirty="0">
              <a:latin typeface="Times New Roman" panose="02020603050405020304" pitchFamily="18" charset="0"/>
              <a:ea typeface="HG丸ｺﾞｼｯｸM-PRO" panose="020F0600000000000000" pitchFamily="50" charset="-128"/>
              <a:cs typeface="Times New Roman" panose="02020603050405020304" pitchFamily="18" charset="0"/>
            </a:endParaRPr>
          </a:p>
          <a:p>
            <a:r>
              <a:rPr lang="ja-JP" altLang="en-US" sz="1000">
                <a:latin typeface="HG丸ｺﾞｼｯｸM-PRO" panose="020F0600000000000000" pitchFamily="50" charset="-128"/>
                <a:ea typeface="HG丸ｺﾞｼｯｸM-PRO" panose="020F0600000000000000" pitchFamily="50" charset="-128"/>
              </a:rPr>
              <a:t>　　　</a:t>
            </a:r>
            <a:r>
              <a:rPr lang="ja-JP" altLang="ja-JP" sz="1000">
                <a:latin typeface="HG丸ｺﾞｼｯｸM-PRO" panose="020F0600000000000000" pitchFamily="50" charset="-128"/>
                <a:ea typeface="HG丸ｺﾞｼｯｸM-PRO" panose="020F0600000000000000" pitchFamily="50" charset="-128"/>
              </a:rPr>
              <a:t>頸部</a:t>
            </a:r>
            <a:r>
              <a:rPr lang="ja-JP" altLang="en-US" sz="1000">
                <a:latin typeface="HG丸ｺﾞｼｯｸM-PRO" panose="020F0600000000000000" pitchFamily="50" charset="-128"/>
                <a:ea typeface="HG丸ｺﾞｼｯｸM-PRO" panose="020F0600000000000000" pitchFamily="50" charset="-128"/>
              </a:rPr>
              <a:t>：首の血管の厚みや、狭さ、血液の流れをみます。</a:t>
            </a:r>
            <a:r>
              <a:rPr lang="ja-JP" altLang="en-US" sz="1000">
                <a:latin typeface="HGMaruGothicMPRO" panose="020F0600000000000000" pitchFamily="34" charset="-128"/>
                <a:ea typeface="HGMaruGothicMPRO" panose="020F0600000000000000" pitchFamily="34" charset="-128"/>
              </a:rPr>
              <a:t>（動脈硬化をみます）</a:t>
            </a:r>
            <a:endParaRPr lang="en-US" altLang="ja-JP" sz="1000" dirty="0">
              <a:latin typeface="HGMaruGothicMPRO" panose="020F0600000000000000" pitchFamily="34" charset="-128"/>
              <a:ea typeface="HGMaruGothicMPRO" panose="020F0600000000000000" pitchFamily="34" charset="-128"/>
              <a:cs typeface="Times New Roman" panose="02020603050405020304" pitchFamily="18" charset="0"/>
            </a:endParaRPr>
          </a:p>
          <a:p>
            <a:pPr rtl="0"/>
            <a:endParaRPr lang="en-US" altLang="ja-JP" sz="1600" dirty="0">
              <a:latin typeface="Times New Roman" panose="02020603050405020304" pitchFamily="18" charset="0"/>
              <a:ea typeface="HG丸ｺﾞｼｯｸM-PRO" panose="020F0600000000000000" pitchFamily="50" charset="-128"/>
              <a:cs typeface="Times New Roman" panose="02020603050405020304" pitchFamily="18" charset="0"/>
            </a:endParaRPr>
          </a:p>
          <a:p>
            <a:pPr rtl="0"/>
            <a:endParaRPr lang="en-US" altLang="ja-JP" sz="1600" dirty="0">
              <a:latin typeface="Times New Roman" panose="02020603050405020304" pitchFamily="18" charset="0"/>
              <a:ea typeface="HG丸ｺﾞｼｯｸM-PRO" panose="020F0600000000000000" pitchFamily="50" charset="-128"/>
              <a:cs typeface="Times New Roman" panose="02020603050405020304" pitchFamily="18" charset="0"/>
            </a:endParaRPr>
          </a:p>
          <a:p>
            <a:pPr rtl="0"/>
            <a:r>
              <a:rPr lang="vi" sz="2000" b="1" dirty="0">
                <a:solidFill>
                  <a:srgbClr val="4676B5"/>
                </a:solidFill>
                <a:latin typeface="Times New Roman" panose="02020603050405020304" pitchFamily="18" charset="0"/>
                <a:ea typeface="HG丸ｺﾞｼｯｸM-PRO" panose="020F0600000000000000" pitchFamily="50" charset="-128"/>
                <a:cs typeface="Times New Roman" panose="02020603050405020304" pitchFamily="18" charset="0"/>
              </a:rPr>
              <a:t>★ Sóng xung huyết áp</a:t>
            </a:r>
          </a:p>
          <a:p>
            <a:pPr rtl="0"/>
            <a:r>
              <a:rPr lang="ja-JP" altLang="en-US" sz="1100">
                <a:solidFill>
                  <a:srgbClr val="4676B5"/>
                </a:solidFill>
                <a:latin typeface="HGMaruGothicMPRO" panose="020F0600000000000000" pitchFamily="34" charset="-128"/>
                <a:ea typeface="HGMaruGothicMPRO" panose="020F0600000000000000" pitchFamily="34" charset="-128"/>
              </a:rPr>
              <a:t>　　　血圧脈波</a:t>
            </a:r>
            <a:endParaRPr lang="en-US" sz="1100" dirty="0">
              <a:solidFill>
                <a:srgbClr val="4676B5"/>
              </a:solidFill>
              <a:latin typeface="HGMaruGothicMPRO" panose="020F0600000000000000" pitchFamily="34" charset="-128"/>
              <a:ea typeface="HGMaruGothicMPRO" panose="020F0600000000000000" pitchFamily="34" charset="-128"/>
              <a:cs typeface="Times New Roman" panose="02020603050405020304" pitchFamily="18" charset="0"/>
            </a:endParaRPr>
          </a:p>
          <a:p>
            <a:pPr rtl="0"/>
            <a:r>
              <a:rPr lang="ja-JP" altLang="en-US">
                <a:latin typeface="Times New Roman" panose="02020603050405020304" pitchFamily="18" charset="0"/>
                <a:ea typeface="HG丸ｺﾞｼｯｸM-PRO" panose="020F0600000000000000" pitchFamily="50" charset="-128"/>
                <a:cs typeface="Times New Roman" panose="02020603050405020304" pitchFamily="18" charset="0"/>
              </a:rPr>
              <a:t>　</a:t>
            </a:r>
            <a:r>
              <a:rPr lang="vi" dirty="0">
                <a:latin typeface="Times New Roman" panose="02020603050405020304" pitchFamily="18" charset="0"/>
                <a:ea typeface="HG丸ｺﾞｼｯｸM-PRO" panose="020F0600000000000000" pitchFamily="50" charset="-128"/>
                <a:cs typeface="Times New Roman" panose="02020603050405020304" pitchFamily="18" charset="0"/>
              </a:rPr>
              <a:t>Đồng thời đo huyết áp, điện tâm đồ và tâm thanh đồ. Đo huyết</a:t>
            </a:r>
          </a:p>
          <a:p>
            <a:pPr rtl="0"/>
            <a:r>
              <a:rPr lang="ja-JP" altLang="en-US">
                <a:latin typeface="Times New Roman" panose="02020603050405020304" pitchFamily="18" charset="0"/>
                <a:ea typeface="HG丸ｺﾞｼｯｸM-PRO" panose="020F0600000000000000" pitchFamily="50" charset="-128"/>
                <a:cs typeface="Times New Roman" panose="02020603050405020304" pitchFamily="18" charset="0"/>
              </a:rPr>
              <a:t>　</a:t>
            </a:r>
            <a:r>
              <a:rPr lang="vi" dirty="0">
                <a:latin typeface="Times New Roman" panose="02020603050405020304" pitchFamily="18" charset="0"/>
                <a:ea typeface="HG丸ｺﾞｼｯｸM-PRO" panose="020F0600000000000000" pitchFamily="50" charset="-128"/>
                <a:cs typeface="Times New Roman" panose="02020603050405020304" pitchFamily="18" charset="0"/>
              </a:rPr>
              <a:t>áp ở 4 điểm, 2 cánh tay và 2 cổ chân. Có thể </a:t>
            </a:r>
            <a:r>
              <a:rPr lang="en-US" dirty="0" err="1">
                <a:latin typeface="Times New Roman" panose="02020603050405020304" pitchFamily="18" charset="0"/>
                <a:ea typeface="HG丸ｺﾞｼｯｸM-PRO" panose="020F0600000000000000" pitchFamily="50" charset="-128"/>
                <a:cs typeface="Times New Roman" panose="02020603050405020304" pitchFamily="18" charset="0"/>
              </a:rPr>
              <a:t>đánh</a:t>
            </a:r>
            <a:r>
              <a:rPr lang="en-US" dirty="0">
                <a:latin typeface="Times New Roman" panose="02020603050405020304" pitchFamily="18" charset="0"/>
                <a:ea typeface="HG丸ｺﾞｼｯｸM-PRO" panose="020F0600000000000000" pitchFamily="50" charset="-128"/>
                <a:cs typeface="Times New Roman" panose="02020603050405020304" pitchFamily="18" charset="0"/>
              </a:rPr>
              <a:t> </a:t>
            </a:r>
            <a:r>
              <a:rPr lang="en-US" dirty="0" err="1">
                <a:latin typeface="Times New Roman" panose="02020603050405020304" pitchFamily="18" charset="0"/>
                <a:ea typeface="HG丸ｺﾞｼｯｸM-PRO" panose="020F0600000000000000" pitchFamily="50" charset="-128"/>
                <a:cs typeface="Times New Roman" panose="02020603050405020304" pitchFamily="18" charset="0"/>
              </a:rPr>
              <a:t>giá</a:t>
            </a:r>
            <a:r>
              <a:rPr lang="en-US" dirty="0">
                <a:latin typeface="Times New Roman" panose="02020603050405020304" pitchFamily="18" charset="0"/>
                <a:ea typeface="HG丸ｺﾞｼｯｸM-PRO" panose="020F0600000000000000" pitchFamily="50" charset="-128"/>
                <a:cs typeface="Times New Roman" panose="02020603050405020304" pitchFamily="18" charset="0"/>
              </a:rPr>
              <a:t> </a:t>
            </a:r>
            <a:r>
              <a:rPr lang="en-US" dirty="0" err="1">
                <a:latin typeface="Times New Roman" panose="02020603050405020304" pitchFamily="18" charset="0"/>
                <a:ea typeface="HG丸ｺﾞｼｯｸM-PRO" panose="020F0600000000000000" pitchFamily="50" charset="-128"/>
                <a:cs typeface="Times New Roman" panose="02020603050405020304" pitchFamily="18" charset="0"/>
              </a:rPr>
              <a:t>được</a:t>
            </a:r>
            <a:r>
              <a:rPr lang="vi" dirty="0">
                <a:latin typeface="Times New Roman" panose="02020603050405020304" pitchFamily="18" charset="0"/>
                <a:ea typeface="HG丸ｺﾞｼｯｸM-PRO" panose="020F0600000000000000" pitchFamily="50" charset="-128"/>
                <a:cs typeface="Times New Roman" panose="02020603050405020304" pitchFamily="18" charset="0"/>
              </a:rPr>
              <a:t> độ</a:t>
            </a:r>
          </a:p>
          <a:p>
            <a:pPr rtl="0"/>
            <a:r>
              <a:rPr lang="ja-JP" altLang="en-US">
                <a:latin typeface="Times New Roman" panose="02020603050405020304" pitchFamily="18" charset="0"/>
                <a:ea typeface="HG丸ｺﾞｼｯｸM-PRO" panose="020F0600000000000000" pitchFamily="50" charset="-128"/>
                <a:cs typeface="Times New Roman" panose="02020603050405020304" pitchFamily="18" charset="0"/>
              </a:rPr>
              <a:t>　</a:t>
            </a:r>
            <a:r>
              <a:rPr lang="vi" dirty="0">
                <a:latin typeface="Times New Roman" panose="02020603050405020304" pitchFamily="18" charset="0"/>
                <a:ea typeface="HG丸ｺﾞｼｯｸM-PRO" panose="020F0600000000000000" pitchFamily="50" charset="-128"/>
                <a:cs typeface="Times New Roman" panose="02020603050405020304" pitchFamily="18" charset="0"/>
              </a:rPr>
              <a:t>cứng của mạch máu và mạch máu có bị tắc hay không.</a:t>
            </a:r>
          </a:p>
          <a:p>
            <a:r>
              <a:rPr lang="ja-JP" altLang="en-US" sz="1000">
                <a:latin typeface="HG丸ｺﾞｼｯｸM-PRO" panose="020F0600000000000000" pitchFamily="50" charset="-128"/>
                <a:ea typeface="HG丸ｺﾞｼｯｸM-PRO" panose="020F0600000000000000" pitchFamily="50" charset="-128"/>
              </a:rPr>
              <a:t>　　　</a:t>
            </a:r>
            <a:r>
              <a:rPr lang="ja-JP" altLang="ja-JP" sz="1000">
                <a:latin typeface="HG丸ｺﾞｼｯｸM-PRO" panose="020F0600000000000000" pitchFamily="50" charset="-128"/>
                <a:ea typeface="HG丸ｺﾞｼｯｸM-PRO" panose="020F0600000000000000" pitchFamily="50" charset="-128"/>
              </a:rPr>
              <a:t>血圧・心電図・心音図を同時に測</a:t>
            </a:r>
            <a:r>
              <a:rPr lang="ja-JP" altLang="en-US" sz="1000">
                <a:latin typeface="HG丸ｺﾞｼｯｸM-PRO" panose="020F0600000000000000" pitchFamily="50" charset="-128"/>
                <a:ea typeface="HG丸ｺﾞｼｯｸM-PRO" panose="020F0600000000000000" pitchFamily="50" charset="-128"/>
              </a:rPr>
              <a:t>り</a:t>
            </a:r>
            <a:r>
              <a:rPr lang="ja-JP" altLang="ja-JP" sz="1000">
                <a:latin typeface="HG丸ｺﾞｼｯｸM-PRO" panose="020F0600000000000000" pitchFamily="50" charset="-128"/>
                <a:ea typeface="HG丸ｺﾞｼｯｸM-PRO" panose="020F0600000000000000" pitchFamily="50" charset="-128"/>
              </a:rPr>
              <a:t>ます。血圧は</a:t>
            </a:r>
            <a:r>
              <a:rPr lang="en-US" altLang="ja-JP" sz="1000" dirty="0">
                <a:latin typeface="HG丸ｺﾞｼｯｸM-PRO" panose="020F0600000000000000" pitchFamily="50" charset="-128"/>
                <a:ea typeface="HG丸ｺﾞｼｯｸM-PRO" panose="020F0600000000000000" pitchFamily="50" charset="-128"/>
              </a:rPr>
              <a:t>4</a:t>
            </a:r>
            <a:r>
              <a:rPr lang="ja-JP" altLang="en-US" sz="1000">
                <a:latin typeface="HG丸ｺﾞｼｯｸM-PRO" panose="020F0600000000000000" pitchFamily="50" charset="-128"/>
                <a:ea typeface="HG丸ｺﾞｼｯｸM-PRO" panose="020F0600000000000000" pitchFamily="50" charset="-128"/>
              </a:rPr>
              <a:t>箇所、</a:t>
            </a:r>
            <a:r>
              <a:rPr lang="ja-JP" altLang="ja-JP" sz="1000">
                <a:latin typeface="HG丸ｺﾞｼｯｸM-PRO" panose="020F0600000000000000" pitchFamily="50" charset="-128"/>
                <a:ea typeface="HG丸ｺﾞｼｯｸM-PRO" panose="020F0600000000000000" pitchFamily="50" charset="-128"/>
              </a:rPr>
              <a:t>両</a:t>
            </a:r>
            <a:r>
              <a:rPr lang="ja-JP" altLang="en-US" sz="1000">
                <a:latin typeface="HG丸ｺﾞｼｯｸM-PRO" panose="020F0600000000000000" pitchFamily="50" charset="-128"/>
                <a:ea typeface="HG丸ｺﾞｼｯｸM-PRO" panose="020F0600000000000000" pitchFamily="50" charset="-128"/>
              </a:rPr>
              <a:t>方の</a:t>
            </a:r>
            <a:r>
              <a:rPr lang="ja-JP" altLang="ja-JP" sz="1000">
                <a:latin typeface="HG丸ｺﾞｼｯｸM-PRO" panose="020F0600000000000000" pitchFamily="50" charset="-128"/>
                <a:ea typeface="HG丸ｺﾞｼｯｸM-PRO" panose="020F0600000000000000" pitchFamily="50" charset="-128"/>
              </a:rPr>
              <a:t>腕・両</a:t>
            </a:r>
            <a:r>
              <a:rPr lang="ja-JP" altLang="en-US" sz="1000">
                <a:latin typeface="HG丸ｺﾞｼｯｸM-PRO" panose="020F0600000000000000" pitchFamily="50" charset="-128"/>
                <a:ea typeface="HG丸ｺﾞｼｯｸM-PRO" panose="020F0600000000000000" pitchFamily="50" charset="-128"/>
              </a:rPr>
              <a:t>方の</a:t>
            </a:r>
            <a:r>
              <a:rPr lang="ja-JP" altLang="ja-JP" sz="1000">
                <a:latin typeface="HG丸ｺﾞｼｯｸM-PRO" panose="020F0600000000000000" pitchFamily="50" charset="-128"/>
                <a:ea typeface="HG丸ｺﾞｼｯｸM-PRO" panose="020F0600000000000000" pitchFamily="50" charset="-128"/>
              </a:rPr>
              <a:t>足首</a:t>
            </a:r>
            <a:r>
              <a:rPr lang="ja-JP" altLang="en-US" sz="1000">
                <a:latin typeface="HG丸ｺﾞｼｯｸM-PRO" panose="020F0600000000000000" pitchFamily="50" charset="-128"/>
                <a:ea typeface="HG丸ｺﾞｼｯｸM-PRO" panose="020F0600000000000000" pitchFamily="50" charset="-128"/>
              </a:rPr>
              <a:t>で測ります</a:t>
            </a:r>
            <a:r>
              <a:rPr lang="ja-JP" altLang="ja-JP" sz="1000">
                <a:latin typeface="HG丸ｺﾞｼｯｸM-PRO" panose="020F0600000000000000" pitchFamily="50" charset="-128"/>
                <a:ea typeface="HG丸ｺﾞｼｯｸM-PRO" panose="020F0600000000000000" pitchFamily="50" charset="-128"/>
              </a:rPr>
              <a:t>。</a:t>
            </a:r>
            <a:endParaRPr lang="en-US" altLang="ja-JP" sz="1000" dirty="0">
              <a:latin typeface="HG丸ｺﾞｼｯｸM-PRO" panose="020F0600000000000000" pitchFamily="50" charset="-128"/>
              <a:ea typeface="HG丸ｺﾞｼｯｸM-PRO" panose="020F0600000000000000" pitchFamily="50" charset="-128"/>
            </a:endParaRPr>
          </a:p>
          <a:p>
            <a:r>
              <a:rPr lang="ja-JP" altLang="en-US" sz="1000">
                <a:latin typeface="HG丸ｺﾞｼｯｸM-PRO" panose="020F0600000000000000" pitchFamily="50" charset="-128"/>
                <a:ea typeface="HG丸ｺﾞｼｯｸM-PRO" panose="020F0600000000000000" pitchFamily="50" charset="-128"/>
              </a:rPr>
              <a:t>　　　</a:t>
            </a:r>
            <a:r>
              <a:rPr lang="ja-JP" altLang="ja-JP" sz="1000">
                <a:latin typeface="HG丸ｺﾞｼｯｸM-PRO" panose="020F0600000000000000" pitchFamily="50" charset="-128"/>
                <a:ea typeface="HG丸ｺﾞｼｯｸM-PRO" panose="020F0600000000000000" pitchFamily="50" charset="-128"/>
              </a:rPr>
              <a:t>血管の硬さ</a:t>
            </a:r>
            <a:r>
              <a:rPr lang="ja-JP" altLang="en-US" sz="1000">
                <a:latin typeface="HG丸ｺﾞｼｯｸM-PRO" panose="020F0600000000000000" pitchFamily="50" charset="-128"/>
                <a:ea typeface="HG丸ｺﾞｼｯｸM-PRO" panose="020F0600000000000000" pitchFamily="50" charset="-128"/>
              </a:rPr>
              <a:t>や</a:t>
            </a:r>
            <a:r>
              <a:rPr lang="ja-JP" altLang="ja-JP" sz="1000">
                <a:latin typeface="HG丸ｺﾞｼｯｸM-PRO" panose="020F0600000000000000" pitchFamily="50" charset="-128"/>
                <a:ea typeface="HG丸ｺﾞｼｯｸM-PRO" panose="020F0600000000000000" pitchFamily="50" charset="-128"/>
              </a:rPr>
              <a:t>血管</a:t>
            </a:r>
            <a:r>
              <a:rPr lang="ja-JP" altLang="en-US" sz="1000">
                <a:latin typeface="HG丸ｺﾞｼｯｸM-PRO" panose="020F0600000000000000" pitchFamily="50" charset="-128"/>
                <a:ea typeface="HG丸ｺﾞｼｯｸM-PRO" panose="020F0600000000000000" pitchFamily="50" charset="-128"/>
              </a:rPr>
              <a:t>が詰まっていないか</a:t>
            </a:r>
            <a:r>
              <a:rPr lang="ja-JP" altLang="ja-JP" sz="1000">
                <a:latin typeface="HG丸ｺﾞｼｯｸM-PRO" panose="020F0600000000000000" pitchFamily="50" charset="-128"/>
                <a:ea typeface="HG丸ｺﾞｼｯｸM-PRO" panose="020F0600000000000000" pitchFamily="50" charset="-128"/>
              </a:rPr>
              <a:t>が</a:t>
            </a:r>
            <a:r>
              <a:rPr lang="ja-JP" altLang="en-US" sz="1000">
                <a:latin typeface="HG丸ｺﾞｼｯｸM-PRO" panose="020F0600000000000000" pitchFamily="50" charset="-128"/>
                <a:ea typeface="HG丸ｺﾞｼｯｸM-PRO" panose="020F0600000000000000" pitchFamily="50" charset="-128"/>
              </a:rPr>
              <a:t>わ</a:t>
            </a:r>
            <a:r>
              <a:rPr lang="ja-JP" altLang="ja-JP" sz="1000">
                <a:latin typeface="HG丸ｺﾞｼｯｸM-PRO" panose="020F0600000000000000" pitchFamily="50" charset="-128"/>
                <a:ea typeface="HG丸ｺﾞｼｯｸM-PRO" panose="020F0600000000000000" pitchFamily="50" charset="-128"/>
              </a:rPr>
              <a:t>かります。</a:t>
            </a:r>
            <a:endParaRPr lang="ja-JP" altLang="ja-JP" sz="1000">
              <a:solidFill>
                <a:srgbClr val="4676B5"/>
              </a:solidFill>
              <a:latin typeface="Times New Roman" panose="02020603050405020304" pitchFamily="18" charset="0"/>
              <a:ea typeface="HG丸ｺﾞｼｯｸM-PRO" panose="020F0600000000000000" pitchFamily="50" charset="-128"/>
              <a:cs typeface="Times New Roman" panose="02020603050405020304" pitchFamily="18" charset="0"/>
            </a:endParaRPr>
          </a:p>
        </p:txBody>
      </p:sp>
      <p:pic>
        <p:nvPicPr>
          <p:cNvPr id="8" name="図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67775" y="3008784"/>
            <a:ext cx="857569" cy="810255"/>
          </a:xfrm>
          <a:prstGeom prst="rect">
            <a:avLst/>
          </a:prstGeom>
        </p:spPr>
      </p:pic>
      <p:sp>
        <p:nvSpPr>
          <p:cNvPr id="11" name="円/楕円 10"/>
          <p:cNvSpPr/>
          <p:nvPr/>
        </p:nvSpPr>
        <p:spPr>
          <a:xfrm>
            <a:off x="116632" y="272480"/>
            <a:ext cx="6552728" cy="1221700"/>
          </a:xfrm>
          <a:prstGeom prst="ellipse">
            <a:avLst/>
          </a:prstGeom>
          <a:solidFill>
            <a:srgbClr val="CCFFFF"/>
          </a:solidFill>
          <a:ln w="2857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vi" sz="2000" b="1" dirty="0">
                <a:solidFill>
                  <a:schemeClr val="tx1"/>
                </a:solidFill>
                <a:latin typeface="Times New Roman" panose="02020603050405020304" pitchFamily="18" charset="0"/>
                <a:ea typeface="HG丸ｺﾞｼｯｸM-PRO" pitchFamily="50" charset="-128"/>
                <a:cs typeface="Times New Roman" panose="02020603050405020304" pitchFamily="18" charset="0"/>
              </a:rPr>
              <a:t>3. Xét nghiệm để kiểm tra biến chứng của bệnh tiểu đường</a:t>
            </a:r>
          </a:p>
          <a:p>
            <a:pPr algn="ctr" rtl="0"/>
            <a:r>
              <a:rPr lang="ja-JP" altLang="en-US" sz="1400" b="1">
                <a:solidFill>
                  <a:schemeClr val="tx1"/>
                </a:solidFill>
                <a:latin typeface="HGMaruGothicMPRO" panose="020F0600000000000000" pitchFamily="34" charset="-128"/>
                <a:ea typeface="HGMaruGothicMPRO" panose="020F0600000000000000" pitchFamily="34" charset="-128"/>
              </a:rPr>
              <a:t>糖尿病の合併症を調べる検査</a:t>
            </a:r>
            <a:endParaRPr lang="en-US" altLang="ja-JP" sz="1400" b="1" dirty="0">
              <a:solidFill>
                <a:schemeClr val="tx1"/>
              </a:solidFill>
              <a:latin typeface="HGMaruGothicMPRO" panose="020F0600000000000000" pitchFamily="34" charset="-128"/>
              <a:ea typeface="HGMaruGothicMPRO" panose="020F0600000000000000" pitchFamily="34" charset="-128"/>
              <a:cs typeface="Times New Roman" panose="02020603050405020304" pitchFamily="18" charset="0"/>
            </a:endParaRPr>
          </a:p>
        </p:txBody>
      </p:sp>
      <p:pic>
        <p:nvPicPr>
          <p:cNvPr id="12" name="図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47414" y="6098790"/>
            <a:ext cx="833914" cy="798426"/>
          </a:xfrm>
          <a:prstGeom prst="rect">
            <a:avLst/>
          </a:prstGeom>
        </p:spPr>
      </p:pic>
      <p:pic>
        <p:nvPicPr>
          <p:cNvPr id="4" name="Picture 15">
            <a:extLst>
              <a:ext uri="{FF2B5EF4-FFF2-40B4-BE49-F238E27FC236}">
                <a16:creationId xmlns:a16="http://schemas.microsoft.com/office/drawing/2014/main" id="{0B5A17BD-05F2-E80C-B801-59F97B30703D}"/>
              </a:ext>
            </a:extLst>
          </p:cNvPr>
          <p:cNvPicPr>
            <a:picLocks noChangeAspect="1"/>
          </p:cNvPicPr>
          <p:nvPr/>
        </p:nvPicPr>
        <p:blipFill>
          <a:blip r:embed="rId5" cstate="print"/>
          <a:stretch>
            <a:fillRect/>
          </a:stretch>
        </p:blipFill>
        <p:spPr>
          <a:xfrm>
            <a:off x="6450161" y="16446"/>
            <a:ext cx="398915" cy="393217"/>
          </a:xfrm>
          <a:prstGeom prst="rect">
            <a:avLst/>
          </a:prstGeom>
        </p:spPr>
      </p:pic>
      <p:sp>
        <p:nvSpPr>
          <p:cNvPr id="5" name="テキスト ボックス 4">
            <a:extLst>
              <a:ext uri="{FF2B5EF4-FFF2-40B4-BE49-F238E27FC236}">
                <a16:creationId xmlns:a16="http://schemas.microsoft.com/office/drawing/2014/main" id="{9270FB35-7669-DB8D-6E2B-193A6557E06F}"/>
              </a:ext>
            </a:extLst>
          </p:cNvPr>
          <p:cNvSpPr txBox="1"/>
          <p:nvPr/>
        </p:nvSpPr>
        <p:spPr>
          <a:xfrm>
            <a:off x="5229200" y="11218"/>
            <a:ext cx="1225069" cy="415498"/>
          </a:xfrm>
          <a:prstGeom prst="rect">
            <a:avLst/>
          </a:prstGeom>
          <a:noFill/>
        </p:spPr>
        <p:txBody>
          <a:bodyPr wrap="square" rtlCol="0">
            <a:spAutoFit/>
          </a:bodyPr>
          <a:lstStyle/>
          <a:p>
            <a:pPr algn="r"/>
            <a:r>
              <a:rPr lang="vi" altLang="ja-JP" sz="1400" dirty="0">
                <a:solidFill>
                  <a:schemeClr val="bg1">
                    <a:lumMod val="50000"/>
                  </a:schemeClr>
                </a:solidFill>
                <a:latin typeface="Times New Roman" panose="02020603050405020304" pitchFamily="18" charset="0"/>
                <a:cs typeface="Times New Roman" panose="02020603050405020304" pitchFamily="18" charset="0"/>
              </a:rPr>
              <a:t>Bản tiếng Việt</a:t>
            </a:r>
            <a:endParaRPr lang="en-US" altLang="ja-JP" sz="1400" dirty="0">
              <a:solidFill>
                <a:schemeClr val="tx1">
                  <a:lumMod val="50000"/>
                  <a:lumOff val="50000"/>
                </a:schemeClr>
              </a:solidFill>
              <a:latin typeface="Times New Roman" panose="02020603050405020304" pitchFamily="18" charset="0"/>
              <a:ea typeface="HGMaruGothicMPRO" panose="020F0600000000000000" pitchFamily="34" charset="-128"/>
              <a:cs typeface="Times New Roman" panose="02020603050405020304" pitchFamily="18" charset="0"/>
            </a:endParaRPr>
          </a:p>
          <a:p>
            <a:pPr algn="r" rtl="0"/>
            <a:r>
              <a:rPr lang="ja-JP" altLang="en-US" sz="700">
                <a:solidFill>
                  <a:schemeClr val="tx1">
                    <a:lumMod val="50000"/>
                    <a:lumOff val="50000"/>
                  </a:schemeClr>
                </a:solidFill>
                <a:latin typeface="HGMaruGothicMPRO" panose="020F0600000000000000" pitchFamily="34" charset="-128"/>
                <a:ea typeface="HGMaruGothicMPRO" panose="020F0600000000000000" pitchFamily="34" charset="-128"/>
                <a:cs typeface="Times New Roman" panose="02020603050405020304" pitchFamily="18" charset="0"/>
              </a:rPr>
              <a:t>ベトナム語</a:t>
            </a:r>
          </a:p>
        </p:txBody>
      </p:sp>
      <p:sp>
        <p:nvSpPr>
          <p:cNvPr id="7" name="スライド番号プレースホルダー 1">
            <a:extLst>
              <a:ext uri="{FF2B5EF4-FFF2-40B4-BE49-F238E27FC236}">
                <a16:creationId xmlns:a16="http://schemas.microsoft.com/office/drawing/2014/main" id="{CF2A6D28-FB21-669A-17D2-23873448D636}"/>
              </a:ext>
            </a:extLst>
          </p:cNvPr>
          <p:cNvSpPr txBox="1">
            <a:spLocks/>
          </p:cNvSpPr>
          <p:nvPr/>
        </p:nvSpPr>
        <p:spPr>
          <a:xfrm>
            <a:off x="6341201" y="9680083"/>
            <a:ext cx="504056" cy="210593"/>
          </a:xfrm>
          <a:prstGeom prst="rect">
            <a:avLst/>
          </a:prstGeom>
        </p:spPr>
        <p:txBody>
          <a:bodyPr vert="horz" lIns="91440" tIns="45720" rIns="91440" bIns="45720" rtlCol="0" anchor="ctr"/>
          <a:lstStyle>
            <a:defPPr rtl="0">
              <a:defRPr lang="vi-VN"/>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6E1340F4-D544-45CC-AC59-29028D878F1C}" type="slidenum">
              <a:rPr lang="ja-JP" altLang="en-US" sz="1000" smtClean="0">
                <a:solidFill>
                  <a:schemeClr val="tx1">
                    <a:lumMod val="50000"/>
                    <a:lumOff val="50000"/>
                  </a:schemeClr>
                </a:solidFill>
                <a:latin typeface="HGMaruGothicMPRO" panose="020F0600000000000000" pitchFamily="34" charset="-128"/>
                <a:ea typeface="HGMaruGothicMPRO" panose="020F0600000000000000" pitchFamily="34" charset="-128"/>
              </a:rPr>
              <a:pPr/>
              <a:t>1</a:t>
            </a:fld>
            <a:r>
              <a:rPr lang="en-US" altLang="ja-JP" sz="1000" dirty="0">
                <a:solidFill>
                  <a:schemeClr val="tx1">
                    <a:lumMod val="50000"/>
                    <a:lumOff val="50000"/>
                  </a:schemeClr>
                </a:solidFill>
                <a:latin typeface="HGMaruGothicMPRO" panose="020F0600000000000000" pitchFamily="34" charset="-128"/>
                <a:ea typeface="HGMaruGothicMPRO" panose="020F0600000000000000" pitchFamily="34" charset="-128"/>
              </a:rPr>
              <a:t>/2</a:t>
            </a:r>
            <a:endParaRPr lang="ja-JP" altLang="en-US" sz="1000">
              <a:solidFill>
                <a:schemeClr val="tx1">
                  <a:lumMod val="50000"/>
                  <a:lumOff val="50000"/>
                </a:schemeClr>
              </a:solidFill>
              <a:latin typeface="HGMaruGothicMPRO" panose="020F0600000000000000" pitchFamily="34" charset="-128"/>
              <a:ea typeface="HGMaruGothicMPRO" panose="020F0600000000000000" pitchFamily="34" charset="-128"/>
            </a:endParaRPr>
          </a:p>
        </p:txBody>
      </p:sp>
      <p:sp>
        <p:nvSpPr>
          <p:cNvPr id="14" name="フッター プレースホルダー 4">
            <a:extLst>
              <a:ext uri="{FF2B5EF4-FFF2-40B4-BE49-F238E27FC236}">
                <a16:creationId xmlns:a16="http://schemas.microsoft.com/office/drawing/2014/main" id="{028715E5-A643-41F7-3A67-CC70A25A43B3}"/>
              </a:ext>
            </a:extLst>
          </p:cNvPr>
          <p:cNvSpPr txBox="1">
            <a:spLocks/>
          </p:cNvSpPr>
          <p:nvPr/>
        </p:nvSpPr>
        <p:spPr>
          <a:xfrm>
            <a:off x="1628800" y="9569200"/>
            <a:ext cx="3412246" cy="321476"/>
          </a:xfrm>
          <a:prstGeom prst="rect">
            <a:avLst/>
          </a:prstGeom>
        </p:spPr>
        <p:txBody>
          <a:bodyPr vert="horz" lIns="91440" tIns="45720" rIns="91440" bIns="45720" rtlCol="0" anchor="ctr"/>
          <a:lstStyle>
            <a:defPPr rtl="0">
              <a:defRPr lang="ko-KR"/>
            </a:defPPr>
            <a:lvl1pPr marL="0" algn="ctr" defTabSz="457200" rtl="0" eaLnBrk="1" latinLnBrk="0" hangingPunct="1">
              <a:defRPr kumimoji="1" sz="1200" kern="1200">
                <a:solidFill>
                  <a:schemeClr val="tx1">
                    <a:tint val="75000"/>
                  </a:schemeClr>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r>
              <a:rPr lang="vi-VN" altLang="ja-JP" sz="1000" dirty="0">
                <a:solidFill>
                  <a:schemeClr val="bg1">
                    <a:lumMod val="50000"/>
                  </a:schemeClr>
                </a:solidFill>
                <a:latin typeface="Times New Roman" panose="02020603050405020304" pitchFamily="18" charset="0"/>
                <a:cs typeface="Times New Roman" panose="02020603050405020304" pitchFamily="18" charset="0"/>
              </a:rPr>
              <a:t>3. Xét nghiệm để kiểm tra biến chứng của bệnh tiểu đường</a:t>
            </a:r>
          </a:p>
          <a:p>
            <a:r>
              <a:rPr kumimoji="1" lang="ja-JP" altLang="en-US" sz="800">
                <a:latin typeface="HGMaruGothicMPRO" panose="020F0600000000000000" pitchFamily="34" charset="-128"/>
                <a:ea typeface="HGMaruGothicMPRO" panose="020F0600000000000000" pitchFamily="34" charset="-128"/>
              </a:rPr>
              <a:t>糖尿病の合併症を調べる検査</a:t>
            </a:r>
          </a:p>
        </p:txBody>
      </p:sp>
    </p:spTree>
    <p:extLst>
      <p:ext uri="{BB962C8B-B14F-4D97-AF65-F5344CB8AC3E}">
        <p14:creationId xmlns:p14="http://schemas.microsoft.com/office/powerpoint/2010/main" val="15363772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p:cNvSpPr txBox="1"/>
          <p:nvPr/>
        </p:nvSpPr>
        <p:spPr>
          <a:xfrm>
            <a:off x="332656" y="776536"/>
            <a:ext cx="6552728" cy="3801041"/>
          </a:xfrm>
          <a:prstGeom prst="rect">
            <a:avLst/>
          </a:prstGeom>
          <a:noFill/>
        </p:spPr>
        <p:txBody>
          <a:bodyPr wrap="square" rtlCol="0">
            <a:spAutoFit/>
          </a:bodyPr>
          <a:lstStyle/>
          <a:p>
            <a:pPr rtl="0"/>
            <a:r>
              <a:rPr lang="vi" sz="2000" b="1" dirty="0">
                <a:solidFill>
                  <a:srgbClr val="4676B5"/>
                </a:solidFill>
                <a:latin typeface="Times New Roman" panose="02020603050405020304" pitchFamily="18" charset="0"/>
                <a:ea typeface="HG丸ｺﾞｼｯｸM-PRO" panose="020F0600000000000000" pitchFamily="50" charset="-128"/>
                <a:cs typeface="Times New Roman" panose="02020603050405020304" pitchFamily="18" charset="0"/>
              </a:rPr>
              <a:t>★ Đo huyết áp 24 tiếng</a:t>
            </a:r>
          </a:p>
          <a:p>
            <a:pPr rtl="0"/>
            <a:r>
              <a:rPr lang="en-US" altLang="ja-JP" sz="1100" dirty="0">
                <a:solidFill>
                  <a:srgbClr val="4676B5"/>
                </a:solidFill>
                <a:latin typeface="HGMaruGothicMPRO" panose="020F0600000000000000" pitchFamily="34" charset="-128"/>
                <a:ea typeface="HGMaruGothicMPRO" panose="020F0600000000000000" pitchFamily="34" charset="-128"/>
              </a:rPr>
              <a:t>24</a:t>
            </a:r>
            <a:r>
              <a:rPr lang="ja-JP" altLang="en-US" sz="1100">
                <a:solidFill>
                  <a:srgbClr val="4676B5"/>
                </a:solidFill>
                <a:latin typeface="HGMaruGothicMPRO" panose="020F0600000000000000" pitchFamily="34" charset="-128"/>
                <a:ea typeface="HGMaruGothicMPRO" panose="020F0600000000000000" pitchFamily="34" charset="-128"/>
              </a:rPr>
              <a:t>時間血圧測定</a:t>
            </a:r>
            <a:endParaRPr lang="en-US" sz="1100" dirty="0">
              <a:solidFill>
                <a:srgbClr val="4676B5"/>
              </a:solidFill>
              <a:latin typeface="HGMaruGothicMPRO" panose="020F0600000000000000" pitchFamily="34" charset="-128"/>
              <a:ea typeface="HGMaruGothicMPRO" panose="020F0600000000000000" pitchFamily="34" charset="-128"/>
              <a:cs typeface="Times New Roman" panose="02020603050405020304" pitchFamily="18" charset="0"/>
            </a:endParaRPr>
          </a:p>
          <a:p>
            <a:pPr rtl="0"/>
            <a:r>
              <a:rPr lang="vi" sz="1700" dirty="0">
                <a:latin typeface="Times New Roman" panose="02020603050405020304" pitchFamily="18" charset="0"/>
                <a:ea typeface="HG丸ｺﾞｼｯｸM-PRO" panose="020F0600000000000000" pitchFamily="50" charset="-128"/>
                <a:cs typeface="Times New Roman" panose="02020603050405020304" pitchFamily="18" charset="0"/>
              </a:rPr>
              <a:t>Đo huyết áp từng 30 phút ~ 1 tiếng liên tục trong 24 tiếng. Ghi lại cả những việc đã làm khi đó. Kiểm tra huyết áp thay đổi như thế nào với hoạt động thể chất.</a:t>
            </a:r>
          </a:p>
          <a:p>
            <a:r>
              <a:rPr lang="en-US" altLang="ja-JP" sz="1000" dirty="0">
                <a:latin typeface="HGMaruGothicMPRO" panose="020F0600000000000000" pitchFamily="34" charset="-128"/>
                <a:ea typeface="HGMaruGothicMPRO" panose="020F0600000000000000" pitchFamily="34" charset="-128"/>
              </a:rPr>
              <a:t>30</a:t>
            </a:r>
            <a:r>
              <a:rPr lang="ja-JP" altLang="ja-JP" sz="1000">
                <a:latin typeface="HGMaruGothicMPRO" panose="020F0600000000000000" pitchFamily="34" charset="-128"/>
                <a:ea typeface="HGMaruGothicMPRO" panose="020F0600000000000000" pitchFamily="34" charset="-128"/>
              </a:rPr>
              <a:t>分</a:t>
            </a:r>
            <a:r>
              <a:rPr lang="ja-JP" altLang="en-US" sz="1000">
                <a:latin typeface="HGMaruGothicMPRO" panose="020F0600000000000000" pitchFamily="34" charset="-128"/>
                <a:ea typeface="HGMaruGothicMPRO" panose="020F0600000000000000" pitchFamily="34" charset="-128"/>
              </a:rPr>
              <a:t>～</a:t>
            </a:r>
            <a:r>
              <a:rPr lang="en-US" altLang="ja-JP" sz="1000" dirty="0">
                <a:latin typeface="HGMaruGothicMPRO" panose="020F0600000000000000" pitchFamily="34" charset="-128"/>
                <a:ea typeface="HGMaruGothicMPRO" panose="020F0600000000000000" pitchFamily="34" charset="-128"/>
              </a:rPr>
              <a:t>1</a:t>
            </a:r>
            <a:r>
              <a:rPr lang="ja-JP" altLang="en-US" sz="1000">
                <a:latin typeface="HGMaruGothicMPRO" panose="020F0600000000000000" pitchFamily="34" charset="-128"/>
                <a:ea typeface="HGMaruGothicMPRO" panose="020F0600000000000000" pitchFamily="34" charset="-128"/>
              </a:rPr>
              <a:t>時間ごと</a:t>
            </a:r>
            <a:r>
              <a:rPr lang="ja-JP" altLang="ja-JP" sz="1000">
                <a:latin typeface="HGMaruGothicMPRO" panose="020F0600000000000000" pitchFamily="34" charset="-128"/>
                <a:ea typeface="HGMaruGothicMPRO" panose="020F0600000000000000" pitchFamily="34" charset="-128"/>
              </a:rPr>
              <a:t>に</a:t>
            </a:r>
            <a:r>
              <a:rPr lang="en-US" altLang="ja-JP" sz="1000" dirty="0">
                <a:latin typeface="HGMaruGothicMPRO" panose="020F0600000000000000" pitchFamily="34" charset="-128"/>
                <a:ea typeface="HGMaruGothicMPRO" panose="020F0600000000000000" pitchFamily="34" charset="-128"/>
              </a:rPr>
              <a:t>24</a:t>
            </a:r>
            <a:r>
              <a:rPr lang="ja-JP" altLang="ja-JP" sz="1000">
                <a:latin typeface="HGMaruGothicMPRO" panose="020F0600000000000000" pitchFamily="34" charset="-128"/>
                <a:ea typeface="HGMaruGothicMPRO" panose="020F0600000000000000" pitchFamily="34" charset="-128"/>
              </a:rPr>
              <a:t>時間</a:t>
            </a:r>
            <a:r>
              <a:rPr lang="ja-JP" altLang="en-US" sz="1000">
                <a:latin typeface="HGMaruGothicMPRO" panose="020F0600000000000000" pitchFamily="34" charset="-128"/>
                <a:ea typeface="HGMaruGothicMPRO" panose="020F0600000000000000" pitchFamily="34" charset="-128"/>
              </a:rPr>
              <a:t>続けて</a:t>
            </a:r>
            <a:r>
              <a:rPr lang="ja-JP" altLang="ja-JP" sz="1000">
                <a:latin typeface="HGMaruGothicMPRO" panose="020F0600000000000000" pitchFamily="34" charset="-128"/>
                <a:ea typeface="HGMaruGothicMPRO" panose="020F0600000000000000" pitchFamily="34" charset="-128"/>
              </a:rPr>
              <a:t>血圧を測</a:t>
            </a:r>
            <a:r>
              <a:rPr lang="ja-JP" altLang="en-US" sz="1000">
                <a:latin typeface="HGMaruGothicMPRO" panose="020F0600000000000000" pitchFamily="34" charset="-128"/>
                <a:ea typeface="HGMaruGothicMPRO" panose="020F0600000000000000" pitchFamily="34" charset="-128"/>
              </a:rPr>
              <a:t>り</a:t>
            </a:r>
            <a:r>
              <a:rPr lang="ja-JP" altLang="ja-JP" sz="1000">
                <a:latin typeface="HGMaruGothicMPRO" panose="020F0600000000000000" pitchFamily="34" charset="-128"/>
                <a:ea typeface="HGMaruGothicMPRO" panose="020F0600000000000000" pitchFamily="34" charset="-128"/>
              </a:rPr>
              <a:t>ます。</a:t>
            </a:r>
            <a:r>
              <a:rPr lang="ja-JP" altLang="en-US" sz="1000">
                <a:latin typeface="HGMaruGothicMPRO" panose="020F0600000000000000" pitchFamily="34" charset="-128"/>
                <a:ea typeface="HGMaruGothicMPRO" panose="020F0600000000000000" pitchFamily="34" charset="-128"/>
              </a:rPr>
              <a:t>その時にしていたことも</a:t>
            </a:r>
            <a:r>
              <a:rPr lang="ja-JP" altLang="ja-JP" sz="1000">
                <a:latin typeface="HGMaruGothicMPRO" panose="020F0600000000000000" pitchFamily="34" charset="-128"/>
                <a:ea typeface="HGMaruGothicMPRO" panose="020F0600000000000000" pitchFamily="34" charset="-128"/>
              </a:rPr>
              <a:t>記録し</a:t>
            </a:r>
            <a:r>
              <a:rPr lang="ja-JP" altLang="en-US" sz="1000">
                <a:latin typeface="HGMaruGothicMPRO" panose="020F0600000000000000" pitchFamily="34" charset="-128"/>
                <a:ea typeface="HGMaruGothicMPRO" panose="020F0600000000000000" pitchFamily="34" charset="-128"/>
              </a:rPr>
              <a:t>ます。体の</a:t>
            </a:r>
            <a:r>
              <a:rPr lang="ja-JP" altLang="ja-JP" sz="1000">
                <a:latin typeface="HGMaruGothicMPRO" panose="020F0600000000000000" pitchFamily="34" charset="-128"/>
                <a:ea typeface="HGMaruGothicMPRO" panose="020F0600000000000000" pitchFamily="34" charset="-128"/>
              </a:rPr>
              <a:t>活動</a:t>
            </a:r>
            <a:r>
              <a:rPr lang="ja-JP" altLang="en-US" sz="1000">
                <a:latin typeface="HGMaruGothicMPRO" panose="020F0600000000000000" pitchFamily="34" charset="-128"/>
                <a:ea typeface="HGMaruGothicMPRO" panose="020F0600000000000000" pitchFamily="34" charset="-128"/>
              </a:rPr>
              <a:t>でどのくらい血圧が</a:t>
            </a:r>
            <a:r>
              <a:rPr lang="ja-JP" altLang="ja-JP" sz="1000">
                <a:latin typeface="HGMaruGothicMPRO" panose="020F0600000000000000" pitchFamily="34" charset="-128"/>
                <a:ea typeface="HGMaruGothicMPRO" panose="020F0600000000000000" pitchFamily="34" charset="-128"/>
              </a:rPr>
              <a:t>変</a:t>
            </a:r>
            <a:r>
              <a:rPr lang="ja-JP" altLang="en-US" sz="1000">
                <a:latin typeface="HGMaruGothicMPRO" panose="020F0600000000000000" pitchFamily="34" charset="-128"/>
                <a:ea typeface="HGMaruGothicMPRO" panose="020F0600000000000000" pitchFamily="34" charset="-128"/>
              </a:rPr>
              <a:t>わるかを</a:t>
            </a:r>
            <a:r>
              <a:rPr lang="ja-JP" altLang="ja-JP" sz="1000">
                <a:latin typeface="HGMaruGothicMPRO" panose="020F0600000000000000" pitchFamily="34" charset="-128"/>
                <a:ea typeface="HGMaruGothicMPRO" panose="020F0600000000000000" pitchFamily="34" charset="-128"/>
              </a:rPr>
              <a:t>確認します。</a:t>
            </a:r>
            <a:endParaRPr lang="vi" sz="1000" dirty="0">
              <a:latin typeface="HGMaruGothicMPRO" panose="020F0600000000000000" pitchFamily="34" charset="-128"/>
              <a:ea typeface="HGMaruGothicMPRO" panose="020F0600000000000000" pitchFamily="34" charset="-128"/>
              <a:cs typeface="Times New Roman" panose="02020603050405020304" pitchFamily="18" charset="0"/>
            </a:endParaRPr>
          </a:p>
          <a:p>
            <a:pPr rtl="0"/>
            <a:endParaRPr lang="en-US" altLang="ja-JP" sz="1700" dirty="0">
              <a:latin typeface="Times New Roman" panose="02020603050405020304" pitchFamily="18" charset="0"/>
              <a:ea typeface="HG丸ｺﾞｼｯｸM-PRO" panose="020F0600000000000000" pitchFamily="50" charset="-128"/>
              <a:cs typeface="Times New Roman" panose="02020603050405020304" pitchFamily="18" charset="0"/>
            </a:endParaRPr>
          </a:p>
          <a:p>
            <a:pPr rtl="0"/>
            <a:endParaRPr lang="en-US" altLang="ja-JP" sz="1700" dirty="0">
              <a:latin typeface="Times New Roman" panose="02020603050405020304" pitchFamily="18" charset="0"/>
              <a:ea typeface="HG丸ｺﾞｼｯｸM-PRO" panose="020F0600000000000000" pitchFamily="50" charset="-128"/>
              <a:cs typeface="Times New Roman" panose="02020603050405020304" pitchFamily="18" charset="0"/>
            </a:endParaRPr>
          </a:p>
          <a:p>
            <a:pPr rtl="0"/>
            <a:r>
              <a:rPr lang="vi" sz="2000" b="1" dirty="0">
                <a:solidFill>
                  <a:srgbClr val="4676B5"/>
                </a:solidFill>
                <a:latin typeface="Times New Roman" panose="02020603050405020304" pitchFamily="18" charset="0"/>
                <a:ea typeface="HG丸ｺﾞｼｯｸM-PRO" panose="020F0600000000000000" pitchFamily="50" charset="-128"/>
                <a:cs typeface="Times New Roman" panose="02020603050405020304" pitchFamily="18" charset="0"/>
              </a:rPr>
              <a:t>★ Đo dẫn truyền thần kinh</a:t>
            </a:r>
          </a:p>
          <a:p>
            <a:r>
              <a:rPr lang="ja-JP" altLang="ja-JP" sz="1100">
                <a:solidFill>
                  <a:srgbClr val="4676B5"/>
                </a:solidFill>
                <a:latin typeface="HGMaruGothicMPRO" panose="020F0600000000000000" pitchFamily="34" charset="-128"/>
                <a:ea typeface="HGMaruGothicMPRO" panose="020F0600000000000000" pitchFamily="34" charset="-128"/>
              </a:rPr>
              <a:t>神経伝導検査</a:t>
            </a:r>
            <a:endParaRPr lang="en-US" sz="1100" dirty="0">
              <a:solidFill>
                <a:srgbClr val="4676B5"/>
              </a:solidFill>
              <a:latin typeface="HGMaruGothicMPRO" panose="020F0600000000000000" pitchFamily="34" charset="-128"/>
              <a:ea typeface="HGMaruGothicMPRO" panose="020F0600000000000000" pitchFamily="34" charset="-128"/>
              <a:cs typeface="Times New Roman" panose="02020603050405020304" pitchFamily="18" charset="0"/>
            </a:endParaRPr>
          </a:p>
          <a:p>
            <a:pPr rtl="0"/>
            <a:r>
              <a:rPr lang="vi" dirty="0">
                <a:latin typeface="Times New Roman" panose="02020603050405020304" pitchFamily="18" charset="0"/>
                <a:ea typeface="HG丸ｺﾞｼｯｸM-PRO" panose="020F0600000000000000" pitchFamily="50" charset="-128"/>
                <a:cs typeface="Times New Roman" panose="02020603050405020304" pitchFamily="18" charset="0"/>
              </a:rPr>
              <a:t>Kiểm tra mức độ rối loạn thần kinh ngoại biên. Gắn các điện cực vào tay và chân, kích thích các dây thần kinh bằng một lượng điện nhỏ và đo tốc độ truyền hưng phấn.</a:t>
            </a:r>
          </a:p>
          <a:p>
            <a:r>
              <a:rPr lang="ja-JP" altLang="en-US" sz="1000">
                <a:latin typeface="HG丸ｺﾞｼｯｸM-PRO" panose="020F0600000000000000" pitchFamily="50" charset="-128"/>
                <a:ea typeface="HG丸ｺﾞｼｯｸM-PRO" panose="020F0600000000000000" pitchFamily="50" charset="-128"/>
              </a:rPr>
              <a:t>末梢神経障害の程度を調べます。手足に電極をつけて、少ない量の電気で神経を刺激して、興奮が伝わる速さを測ります。</a:t>
            </a:r>
            <a:endParaRPr lang="en-US" altLang="ja-JP" sz="1000" dirty="0">
              <a:solidFill>
                <a:srgbClr val="4676B5"/>
              </a:solidFill>
              <a:latin typeface="Times New Roman" panose="02020603050405020304" pitchFamily="18" charset="0"/>
              <a:ea typeface="HG丸ｺﾞｼｯｸM-PRO" panose="020F0600000000000000" pitchFamily="50" charset="-128"/>
              <a:cs typeface="Times New Roman" panose="02020603050405020304" pitchFamily="18" charset="0"/>
            </a:endParaRPr>
          </a:p>
        </p:txBody>
      </p:sp>
      <p:pic>
        <p:nvPicPr>
          <p:cNvPr id="9" name="図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29080" y="2385573"/>
            <a:ext cx="956338" cy="839235"/>
          </a:xfrm>
          <a:prstGeom prst="rect">
            <a:avLst/>
          </a:prstGeom>
        </p:spPr>
      </p:pic>
      <p:pic>
        <p:nvPicPr>
          <p:cNvPr id="4" name="Picture 15">
            <a:extLst>
              <a:ext uri="{FF2B5EF4-FFF2-40B4-BE49-F238E27FC236}">
                <a16:creationId xmlns:a16="http://schemas.microsoft.com/office/drawing/2014/main" id="{0BBDD89A-6DF1-F1D4-0915-442DF2DA9979}"/>
              </a:ext>
            </a:extLst>
          </p:cNvPr>
          <p:cNvPicPr>
            <a:picLocks noChangeAspect="1"/>
          </p:cNvPicPr>
          <p:nvPr/>
        </p:nvPicPr>
        <p:blipFill>
          <a:blip r:embed="rId3" cstate="print"/>
          <a:stretch>
            <a:fillRect/>
          </a:stretch>
        </p:blipFill>
        <p:spPr>
          <a:xfrm>
            <a:off x="6450161" y="16446"/>
            <a:ext cx="398915" cy="393217"/>
          </a:xfrm>
          <a:prstGeom prst="rect">
            <a:avLst/>
          </a:prstGeom>
        </p:spPr>
      </p:pic>
      <p:sp>
        <p:nvSpPr>
          <p:cNvPr id="5" name="テキスト ボックス 4">
            <a:extLst>
              <a:ext uri="{FF2B5EF4-FFF2-40B4-BE49-F238E27FC236}">
                <a16:creationId xmlns:a16="http://schemas.microsoft.com/office/drawing/2014/main" id="{06211225-BF3B-EBFE-8820-51F388079384}"/>
              </a:ext>
            </a:extLst>
          </p:cNvPr>
          <p:cNvSpPr txBox="1"/>
          <p:nvPr/>
        </p:nvSpPr>
        <p:spPr>
          <a:xfrm>
            <a:off x="5229200" y="11218"/>
            <a:ext cx="1225069" cy="415498"/>
          </a:xfrm>
          <a:prstGeom prst="rect">
            <a:avLst/>
          </a:prstGeom>
          <a:noFill/>
        </p:spPr>
        <p:txBody>
          <a:bodyPr wrap="square" rtlCol="0">
            <a:spAutoFit/>
          </a:bodyPr>
          <a:lstStyle/>
          <a:p>
            <a:pPr algn="r"/>
            <a:r>
              <a:rPr lang="vi" altLang="ja-JP" sz="1400" dirty="0">
                <a:solidFill>
                  <a:schemeClr val="bg1">
                    <a:lumMod val="50000"/>
                  </a:schemeClr>
                </a:solidFill>
                <a:latin typeface="Times New Roman" panose="02020603050405020304" pitchFamily="18" charset="0"/>
                <a:cs typeface="Times New Roman" panose="02020603050405020304" pitchFamily="18" charset="0"/>
              </a:rPr>
              <a:t>Bản tiếng Việt</a:t>
            </a:r>
            <a:endParaRPr lang="en-US" altLang="ja-JP" sz="1400" dirty="0">
              <a:solidFill>
                <a:schemeClr val="tx1">
                  <a:lumMod val="50000"/>
                  <a:lumOff val="50000"/>
                </a:schemeClr>
              </a:solidFill>
              <a:latin typeface="Times New Roman" panose="02020603050405020304" pitchFamily="18" charset="0"/>
              <a:ea typeface="HGMaruGothicMPRO" panose="020F0600000000000000" pitchFamily="34" charset="-128"/>
              <a:cs typeface="Times New Roman" panose="02020603050405020304" pitchFamily="18" charset="0"/>
            </a:endParaRPr>
          </a:p>
          <a:p>
            <a:pPr algn="r" rtl="0"/>
            <a:r>
              <a:rPr lang="ja-JP" altLang="en-US" sz="700">
                <a:solidFill>
                  <a:schemeClr val="tx1">
                    <a:lumMod val="50000"/>
                    <a:lumOff val="50000"/>
                  </a:schemeClr>
                </a:solidFill>
                <a:latin typeface="HGMaruGothicMPRO" panose="020F0600000000000000" pitchFamily="34" charset="-128"/>
                <a:ea typeface="HGMaruGothicMPRO" panose="020F0600000000000000" pitchFamily="34" charset="-128"/>
                <a:cs typeface="Times New Roman" panose="02020603050405020304" pitchFamily="18" charset="0"/>
              </a:rPr>
              <a:t>ベトナム語</a:t>
            </a:r>
          </a:p>
        </p:txBody>
      </p:sp>
      <p:sp>
        <p:nvSpPr>
          <p:cNvPr id="7" name="スライド番号プレースホルダー 1">
            <a:extLst>
              <a:ext uri="{FF2B5EF4-FFF2-40B4-BE49-F238E27FC236}">
                <a16:creationId xmlns:a16="http://schemas.microsoft.com/office/drawing/2014/main" id="{5F32F447-7C82-74D7-95BB-67D5A26E7506}"/>
              </a:ext>
            </a:extLst>
          </p:cNvPr>
          <p:cNvSpPr txBox="1">
            <a:spLocks/>
          </p:cNvSpPr>
          <p:nvPr/>
        </p:nvSpPr>
        <p:spPr>
          <a:xfrm>
            <a:off x="6341201" y="9680083"/>
            <a:ext cx="504056" cy="210593"/>
          </a:xfrm>
          <a:prstGeom prst="rect">
            <a:avLst/>
          </a:prstGeom>
        </p:spPr>
        <p:txBody>
          <a:bodyPr vert="horz" lIns="91440" tIns="45720" rIns="91440" bIns="45720" rtlCol="0" anchor="ctr"/>
          <a:lstStyle>
            <a:defPPr rtl="0">
              <a:defRPr lang="vi-VN"/>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6E1340F4-D544-45CC-AC59-29028D878F1C}" type="slidenum">
              <a:rPr lang="ja-JP" altLang="en-US" sz="1000" smtClean="0">
                <a:solidFill>
                  <a:schemeClr val="tx1">
                    <a:lumMod val="50000"/>
                    <a:lumOff val="50000"/>
                  </a:schemeClr>
                </a:solidFill>
                <a:latin typeface="HGMaruGothicMPRO" panose="020F0600000000000000" pitchFamily="34" charset="-128"/>
                <a:ea typeface="HGMaruGothicMPRO" panose="020F0600000000000000" pitchFamily="34" charset="-128"/>
              </a:rPr>
              <a:pPr/>
              <a:t>2</a:t>
            </a:fld>
            <a:r>
              <a:rPr lang="en-US" altLang="ja-JP" sz="1000" dirty="0">
                <a:solidFill>
                  <a:schemeClr val="tx1">
                    <a:lumMod val="50000"/>
                    <a:lumOff val="50000"/>
                  </a:schemeClr>
                </a:solidFill>
                <a:latin typeface="HGMaruGothicMPRO" panose="020F0600000000000000" pitchFamily="34" charset="-128"/>
                <a:ea typeface="HGMaruGothicMPRO" panose="020F0600000000000000" pitchFamily="34" charset="-128"/>
              </a:rPr>
              <a:t>/2</a:t>
            </a:r>
            <a:endParaRPr lang="ja-JP" altLang="en-US" sz="1000">
              <a:solidFill>
                <a:schemeClr val="tx1">
                  <a:lumMod val="50000"/>
                  <a:lumOff val="50000"/>
                </a:schemeClr>
              </a:solidFill>
              <a:latin typeface="HGMaruGothicMPRO" panose="020F0600000000000000" pitchFamily="34" charset="-128"/>
              <a:ea typeface="HGMaruGothicMPRO" panose="020F0600000000000000" pitchFamily="34" charset="-128"/>
            </a:endParaRPr>
          </a:p>
        </p:txBody>
      </p:sp>
      <p:sp>
        <p:nvSpPr>
          <p:cNvPr id="8" name="フッター プレースホルダー 4">
            <a:extLst>
              <a:ext uri="{FF2B5EF4-FFF2-40B4-BE49-F238E27FC236}">
                <a16:creationId xmlns:a16="http://schemas.microsoft.com/office/drawing/2014/main" id="{2738BDAD-E12A-2E36-D01F-BF3E84E7D01F}"/>
              </a:ext>
            </a:extLst>
          </p:cNvPr>
          <p:cNvSpPr txBox="1">
            <a:spLocks/>
          </p:cNvSpPr>
          <p:nvPr/>
        </p:nvSpPr>
        <p:spPr>
          <a:xfrm>
            <a:off x="1628800" y="9569200"/>
            <a:ext cx="3412246" cy="321476"/>
          </a:xfrm>
          <a:prstGeom prst="rect">
            <a:avLst/>
          </a:prstGeom>
        </p:spPr>
        <p:txBody>
          <a:bodyPr vert="horz" lIns="91440" tIns="45720" rIns="91440" bIns="45720" rtlCol="0" anchor="ctr"/>
          <a:lstStyle>
            <a:defPPr rtl="0">
              <a:defRPr lang="ko-KR"/>
            </a:defPPr>
            <a:lvl1pPr marL="0" algn="ctr" defTabSz="457200" rtl="0" eaLnBrk="1" latinLnBrk="0" hangingPunct="1">
              <a:defRPr kumimoji="1" sz="1200" kern="1200">
                <a:solidFill>
                  <a:schemeClr val="tx1">
                    <a:tint val="75000"/>
                  </a:schemeClr>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r>
              <a:rPr lang="vi-VN" altLang="ja-JP" sz="1000" dirty="0">
                <a:solidFill>
                  <a:schemeClr val="bg1">
                    <a:lumMod val="50000"/>
                  </a:schemeClr>
                </a:solidFill>
                <a:latin typeface="Times New Roman" panose="02020603050405020304" pitchFamily="18" charset="0"/>
                <a:cs typeface="Times New Roman" panose="02020603050405020304" pitchFamily="18" charset="0"/>
              </a:rPr>
              <a:t>3. Xét nghiệm để kiểm tra biến chứng của bệnh tiểu đường</a:t>
            </a:r>
          </a:p>
          <a:p>
            <a:r>
              <a:rPr kumimoji="1" lang="ja-JP" altLang="en-US" sz="800">
                <a:latin typeface="HGMaruGothicMPRO" panose="020F0600000000000000" pitchFamily="34" charset="-128"/>
                <a:ea typeface="HGMaruGothicMPRO" panose="020F0600000000000000" pitchFamily="34" charset="-128"/>
              </a:rPr>
              <a:t>糖尿病の合併症を調べる検査</a:t>
            </a:r>
          </a:p>
        </p:txBody>
      </p:sp>
    </p:spTree>
    <p:extLst>
      <p:ext uri="{BB962C8B-B14F-4D97-AF65-F5344CB8AC3E}">
        <p14:creationId xmlns:p14="http://schemas.microsoft.com/office/powerpoint/2010/main" val="855662760"/>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6AD6CFD96EA1914D84868EB8714DE2E6" ma:contentTypeVersion="15" ma:contentTypeDescription="新しいドキュメントを作成します。" ma:contentTypeScope="" ma:versionID="ec6653aecfb0b4caf0491b54661ca33a">
  <xsd:schema xmlns:xsd="http://www.w3.org/2001/XMLSchema" xmlns:xs="http://www.w3.org/2001/XMLSchema" xmlns:p="http://schemas.microsoft.com/office/2006/metadata/properties" xmlns:ns2="2cbc4e30-bd4c-493e-9827-f761ae7f285c" xmlns:ns3="5c054a63-b167-4c04-b5d0-d411ebb564cb" targetNamespace="http://schemas.microsoft.com/office/2006/metadata/properties" ma:root="true" ma:fieldsID="6ec018fe822cf1b0bac1cc40b73a61aa" ns2:_="" ns3:_="">
    <xsd:import namespace="2cbc4e30-bd4c-493e-9827-f761ae7f285c"/>
    <xsd:import namespace="5c054a63-b167-4c04-b5d0-d411ebb564c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bc4e30-bd4c-493e-9827-f761ae7f285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2f9593ec-1b64-43f5-a255-ad1a3ce776b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c054a63-b167-4c04-b5d0-d411ebb564c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37e3a22-9937-458f-8ce1-6e2157d28081}" ma:internalName="TaxCatchAll" ma:showField="CatchAllData" ma:web="5c054a63-b167-4c04-b5d0-d411ebb564cb">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c054a63-b167-4c04-b5d0-d411ebb564cb" xsi:nil="true"/>
    <lcf76f155ced4ddcb4097134ff3c332f xmlns="2cbc4e30-bd4c-493e-9827-f761ae7f285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C6949E2-19CA-4096-B039-233550DEA9A5}"/>
</file>

<file path=customXml/itemProps2.xml><?xml version="1.0" encoding="utf-8"?>
<ds:datastoreItem xmlns:ds="http://schemas.openxmlformats.org/officeDocument/2006/customXml" ds:itemID="{DFD5D488-E1B6-4162-A625-DD56DD7E28E2}">
  <ds:schemaRefs>
    <ds:schemaRef ds:uri="http://schemas.microsoft.com/sharepoint/v3/contenttype/forms"/>
  </ds:schemaRefs>
</ds:datastoreItem>
</file>

<file path=customXml/itemProps3.xml><?xml version="1.0" encoding="utf-8"?>
<ds:datastoreItem xmlns:ds="http://schemas.openxmlformats.org/officeDocument/2006/customXml" ds:itemID="{5A12CF76-25A8-46F7-A0BA-D77FAE55AC4A}">
  <ds:schemaRefs>
    <ds:schemaRef ds:uri="http://schemas.microsoft.com/office/infopath/2007/PartnerControls"/>
    <ds:schemaRef ds:uri="http://schemas.microsoft.com/office/2006/documentManagement/types"/>
    <ds:schemaRef ds:uri="http://purl.org/dc/elements/1.1/"/>
    <ds:schemaRef ds:uri="http://purl.org/dc/terms/"/>
    <ds:schemaRef ds:uri="http://www.w3.org/XML/1998/namespace"/>
    <ds:schemaRef ds:uri="http://purl.org/dc/dcmitype/"/>
    <ds:schemaRef ds:uri="http://schemas.openxmlformats.org/package/2006/metadata/core-properties"/>
    <ds:schemaRef ds:uri="5c054a63-b167-4c04-b5d0-d411ebb564cb"/>
    <ds:schemaRef ds:uri="2cbc4e30-bd4c-493e-9827-f761ae7f285c"/>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0</TotalTime>
  <Words>542</Words>
  <Application>Microsoft Macintosh PowerPoint</Application>
  <PresentationFormat>A4 210 x 297 mm</PresentationFormat>
  <Paragraphs>50</Paragraphs>
  <Slides>2</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vt:i4>
      </vt:variant>
    </vt:vector>
  </HeadingPairs>
  <TitlesOfParts>
    <vt:vector size="8" baseType="lpstr">
      <vt:lpstr>HGMaruGothicMPRO</vt:lpstr>
      <vt:lpstr>HGMaruGothicMPRO</vt:lpstr>
      <vt:lpstr>Arial</vt:lpstr>
      <vt:lpstr>Calibri</vt:lpstr>
      <vt:lpstr>Times New Roman</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2023-02-08T04:58:48Z</dcterms:created>
  <dcterms:modified xsi:type="dcterms:W3CDTF">2024-01-17T07:28:15Z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0x0101006AD6CFD96EA1914D84868EB8714DE2E6</vt:lpwstr>
  </property>
  <property fmtid="{D5CDD505-2E9C-101B-9397-08002B2CF9AE}" pid="3" name="MediaServiceImageTags">
    <vt:lpwstr/>
  </property>
</Properties>
</file>