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8"/>
  </p:notesMasterIdLst>
  <p:handoutMasterIdLst>
    <p:handoutMasterId r:id="rId9"/>
  </p:handoutMasterIdLst>
  <p:sldIdLst>
    <p:sldId id="256" r:id="rId4"/>
    <p:sldId id="259" r:id="rId5"/>
    <p:sldId id="258" r:id="rId6"/>
    <p:sldId id="260" r:id="rId7"/>
  </p:sldIdLst>
  <p:sldSz cx="6858000" cy="9906000" type="A4"/>
  <p:notesSz cx="6735763" cy="9866313"/>
  <p:defaultTextStyle>
    <a:defPPr>
      <a:defRPr lang="vi-V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成者" initials="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79" autoAdjust="0"/>
    <p:restoredTop sz="95820" autoAdjust="0"/>
  </p:normalViewPr>
  <p:slideViewPr>
    <p:cSldViewPr>
      <p:cViewPr varScale="1">
        <p:scale>
          <a:sx n="77" d="100"/>
          <a:sy n="77" d="100"/>
        </p:scale>
        <p:origin x="1912" y="20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90C2A21F-325B-B04F-A313-B7E36E0C6130}"/>
    <pc:docChg chg="modSld">
      <pc:chgData name="稲垣 典子" userId="75e47cb5-aee2-4599-8dc9-4d0088e0ed8e" providerId="ADAL" clId="{90C2A21F-325B-B04F-A313-B7E36E0C6130}" dt="2024-01-17T07:27:51.728" v="4" actId="20577"/>
      <pc:docMkLst>
        <pc:docMk/>
      </pc:docMkLst>
      <pc:sldChg chg="modNotesTx">
        <pc:chgData name="稲垣 典子" userId="75e47cb5-aee2-4599-8dc9-4d0088e0ed8e" providerId="ADAL" clId="{90C2A21F-325B-B04F-A313-B7E36E0C6130}" dt="2024-01-17T07:27:33.362" v="2" actId="20577"/>
        <pc:sldMkLst>
          <pc:docMk/>
          <pc:sldMk cId="0" sldId="256"/>
        </pc:sldMkLst>
      </pc:sldChg>
      <pc:sldChg chg="modNotesTx">
        <pc:chgData name="稲垣 典子" userId="75e47cb5-aee2-4599-8dc9-4d0088e0ed8e" providerId="ADAL" clId="{90C2A21F-325B-B04F-A313-B7E36E0C6130}" dt="2024-01-17T07:27:44.540" v="3" actId="20577"/>
        <pc:sldMkLst>
          <pc:docMk/>
          <pc:sldMk cId="0" sldId="258"/>
        </pc:sldMkLst>
      </pc:sldChg>
      <pc:sldChg chg="modNotesTx">
        <pc:chgData name="稲垣 典子" userId="75e47cb5-aee2-4599-8dc9-4d0088e0ed8e" providerId="ADAL" clId="{90C2A21F-325B-B04F-A313-B7E36E0C6130}" dt="2024-01-17T07:27:51.728" v="4" actId="20577"/>
        <pc:sldMkLst>
          <pc:docMk/>
          <pc:sldMk cId="0" sldId="260"/>
        </pc:sldMkLst>
      </pc:sldChg>
    </pc:docChg>
  </pc:docChgLst>
  <pc:docChgLst>
    <pc:chgData name="稲垣 典子" userId="75e47cb5-aee2-4599-8dc9-4d0088e0ed8e" providerId="ADAL" clId="{9D9E91F0-4714-294E-BBAB-FF8CA0D44646}"/>
    <pc:docChg chg="undo custSel addSld delSld modSld modMainMaster modNotesMaster">
      <pc:chgData name="稲垣 典子" userId="75e47cb5-aee2-4599-8dc9-4d0088e0ed8e" providerId="ADAL" clId="{9D9E91F0-4714-294E-BBAB-FF8CA0D44646}" dt="2023-12-18T05:30:58.818" v="1292" actId="1037"/>
      <pc:docMkLst>
        <pc:docMk/>
      </pc:docMkLst>
      <pc:sldChg chg="addSp delSp modSp mod modNotes">
        <pc:chgData name="稲垣 典子" userId="75e47cb5-aee2-4599-8dc9-4d0088e0ed8e" providerId="ADAL" clId="{9D9E91F0-4714-294E-BBAB-FF8CA0D44646}" dt="2023-12-18T04:48:53.587" v="426" actId="478"/>
        <pc:sldMkLst>
          <pc:docMk/>
          <pc:sldMk cId="0" sldId="256"/>
        </pc:sldMkLst>
        <pc:spChg chg="add mod">
          <ac:chgData name="稲垣 典子" userId="75e47cb5-aee2-4599-8dc9-4d0088e0ed8e" providerId="ADAL" clId="{9D9E91F0-4714-294E-BBAB-FF8CA0D44646}" dt="2023-12-18T02:56:06.945" v="44"/>
          <ac:spMkLst>
            <pc:docMk/>
            <pc:sldMk cId="0" sldId="256"/>
            <ac:spMk id="3" creationId="{9DF5109F-3583-C469-FFC8-1ED2EF6E9E8A}"/>
          </ac:spMkLst>
        </pc:spChg>
        <pc:spChg chg="add mod">
          <ac:chgData name="稲垣 典子" userId="75e47cb5-aee2-4599-8dc9-4d0088e0ed8e" providerId="ADAL" clId="{9D9E91F0-4714-294E-BBAB-FF8CA0D44646}" dt="2023-12-18T04:39:21.995" v="298"/>
          <ac:spMkLst>
            <pc:docMk/>
            <pc:sldMk cId="0" sldId="256"/>
            <ac:spMk id="4" creationId="{B395A39A-C96E-2928-2E5B-BAFBB85877CB}"/>
          </ac:spMkLst>
        </pc:spChg>
        <pc:spChg chg="add mod">
          <ac:chgData name="稲垣 典子" userId="75e47cb5-aee2-4599-8dc9-4d0088e0ed8e" providerId="ADAL" clId="{9D9E91F0-4714-294E-BBAB-FF8CA0D44646}" dt="2023-12-18T04:48:40.404" v="422"/>
          <ac:spMkLst>
            <pc:docMk/>
            <pc:sldMk cId="0" sldId="256"/>
            <ac:spMk id="6" creationId="{6420994F-4EA6-1B07-D016-399F33F3C60E}"/>
          </ac:spMkLst>
        </pc:spChg>
        <pc:spChg chg="mod">
          <ac:chgData name="稲垣 典子" userId="75e47cb5-aee2-4599-8dc9-4d0088e0ed8e" providerId="ADAL" clId="{9D9E91F0-4714-294E-BBAB-FF8CA0D44646}" dt="2023-12-18T04:39:51.436" v="309" actId="14100"/>
          <ac:spMkLst>
            <pc:docMk/>
            <pc:sldMk cId="0" sldId="256"/>
            <ac:spMk id="35" creationId="{7C3389A0-F2B0-797E-B298-5B1CD3F79B85}"/>
          </ac:spMkLst>
        </pc:spChg>
        <pc:spChg chg="mod">
          <ac:chgData name="稲垣 典子" userId="75e47cb5-aee2-4599-8dc9-4d0088e0ed8e" providerId="ADAL" clId="{9D9E91F0-4714-294E-BBAB-FF8CA0D44646}" dt="2023-12-18T04:43:03.643" v="344" actId="20577"/>
          <ac:spMkLst>
            <pc:docMk/>
            <pc:sldMk cId="0" sldId="256"/>
            <ac:spMk id="37" creationId="{7214CB78-0043-3F92-FC58-B15775BD9A30}"/>
          </ac:spMkLst>
        </pc:spChg>
        <pc:spChg chg="mod">
          <ac:chgData name="稲垣 典子" userId="75e47cb5-aee2-4599-8dc9-4d0088e0ed8e" providerId="ADAL" clId="{9D9E91F0-4714-294E-BBAB-FF8CA0D44646}" dt="2023-12-18T04:48:14.808" v="421" actId="1036"/>
          <ac:spMkLst>
            <pc:docMk/>
            <pc:sldMk cId="0" sldId="256"/>
            <ac:spMk id="38" creationId="{77A7C146-3C59-74DC-D81A-2F3F3C5E9583}"/>
          </ac:spMkLst>
        </pc:spChg>
        <pc:spChg chg="del mod">
          <ac:chgData name="稲垣 典子" userId="75e47cb5-aee2-4599-8dc9-4d0088e0ed8e" providerId="ADAL" clId="{9D9E91F0-4714-294E-BBAB-FF8CA0D44646}" dt="2023-12-18T02:49:47.609" v="12" actId="478"/>
          <ac:spMkLst>
            <pc:docMk/>
            <pc:sldMk cId="0" sldId="256"/>
            <ac:spMk id="39" creationId="{79662BC8-379C-5BCA-CA93-07F614A528D8}"/>
          </ac:spMkLst>
        </pc:spChg>
        <pc:spChg chg="mod">
          <ac:chgData name="稲垣 典子" userId="75e47cb5-aee2-4599-8dc9-4d0088e0ed8e" providerId="ADAL" clId="{9D9E91F0-4714-294E-BBAB-FF8CA0D44646}" dt="2023-12-18T04:44:49.741" v="361" actId="1036"/>
          <ac:spMkLst>
            <pc:docMk/>
            <pc:sldMk cId="0" sldId="256"/>
            <ac:spMk id="4101" creationId="{0555101F-AFFF-85D1-BA58-FF23476AB8D8}"/>
          </ac:spMkLst>
        </pc:spChg>
        <pc:spChg chg="mod">
          <ac:chgData name="稲垣 典子" userId="75e47cb5-aee2-4599-8dc9-4d0088e0ed8e" providerId="ADAL" clId="{9D9E91F0-4714-294E-BBAB-FF8CA0D44646}" dt="2023-12-18T04:47:56.474" v="414" actId="14100"/>
          <ac:spMkLst>
            <pc:docMk/>
            <pc:sldMk cId="0" sldId="256"/>
            <ac:spMk id="4103" creationId="{403A1DCE-D79B-6A6F-2395-7A42032C40C4}"/>
          </ac:spMkLst>
        </pc:spChg>
        <pc:spChg chg="mod">
          <ac:chgData name="稲垣 典子" userId="75e47cb5-aee2-4599-8dc9-4d0088e0ed8e" providerId="ADAL" clId="{9D9E91F0-4714-294E-BBAB-FF8CA0D44646}" dt="2023-12-18T04:48:01.816" v="415" actId="14100"/>
          <ac:spMkLst>
            <pc:docMk/>
            <pc:sldMk cId="0" sldId="256"/>
            <ac:spMk id="4104" creationId="{E6E6F1F8-71F4-91E1-D5FC-18CEC5952912}"/>
          </ac:spMkLst>
        </pc:spChg>
        <pc:spChg chg="mod">
          <ac:chgData name="稲垣 典子" userId="75e47cb5-aee2-4599-8dc9-4d0088e0ed8e" providerId="ADAL" clId="{9D9E91F0-4714-294E-BBAB-FF8CA0D44646}" dt="2023-12-18T04:48:09.215" v="416" actId="14100"/>
          <ac:spMkLst>
            <pc:docMk/>
            <pc:sldMk cId="0" sldId="256"/>
            <ac:spMk id="4108" creationId="{43B8E17C-53A8-70DB-1946-CF99B562CB6D}"/>
          </ac:spMkLst>
        </pc:spChg>
        <pc:spChg chg="del mod">
          <ac:chgData name="稲垣 典子" userId="75e47cb5-aee2-4599-8dc9-4d0088e0ed8e" providerId="ADAL" clId="{9D9E91F0-4714-294E-BBAB-FF8CA0D44646}" dt="2023-12-18T04:48:53.587" v="426" actId="478"/>
          <ac:spMkLst>
            <pc:docMk/>
            <pc:sldMk cId="0" sldId="256"/>
            <ac:spMk id="4123" creationId="{0EF49DCD-1B6F-01B8-9673-85F7FF3E4308}"/>
          </ac:spMkLst>
        </pc:spChg>
        <pc:spChg chg="del mod">
          <ac:chgData name="稲垣 典子" userId="75e47cb5-aee2-4599-8dc9-4d0088e0ed8e" providerId="ADAL" clId="{9D9E91F0-4714-294E-BBAB-FF8CA0D44646}" dt="2023-12-18T02:56:09.715" v="45" actId="478"/>
          <ac:spMkLst>
            <pc:docMk/>
            <pc:sldMk cId="0" sldId="256"/>
            <ac:spMk id="4127" creationId="{2D8B8184-F928-4B8F-859C-BFD94B41F25E}"/>
          </ac:spMkLst>
        </pc:spChg>
        <pc:spChg chg="mod">
          <ac:chgData name="稲垣 典子" userId="75e47cb5-aee2-4599-8dc9-4d0088e0ed8e" providerId="ADAL" clId="{9D9E91F0-4714-294E-BBAB-FF8CA0D44646}" dt="2023-12-18T04:46:08.669" v="378" actId="14100"/>
          <ac:spMkLst>
            <pc:docMk/>
            <pc:sldMk cId="0" sldId="256"/>
            <ac:spMk id="4128" creationId="{6DCFEFE2-8900-4D62-7C39-338B43A1F5C4}"/>
          </ac:spMkLst>
        </pc:spChg>
        <pc:spChg chg="mod">
          <ac:chgData name="稲垣 典子" userId="75e47cb5-aee2-4599-8dc9-4d0088e0ed8e" providerId="ADAL" clId="{9D9E91F0-4714-294E-BBAB-FF8CA0D44646}" dt="2023-12-18T04:46:35.881" v="382" actId="14100"/>
          <ac:spMkLst>
            <pc:docMk/>
            <pc:sldMk cId="0" sldId="256"/>
            <ac:spMk id="4129" creationId="{511AE228-67B0-A9DA-3A77-6AA31DA280E8}"/>
          </ac:spMkLst>
        </pc:spChg>
        <pc:grpChg chg="mod">
          <ac:chgData name="稲垣 典子" userId="75e47cb5-aee2-4599-8dc9-4d0088e0ed8e" providerId="ADAL" clId="{9D9E91F0-4714-294E-BBAB-FF8CA0D44646}" dt="2023-12-18T04:45:05.305" v="370" actId="1036"/>
          <ac:grpSpMkLst>
            <pc:docMk/>
            <pc:sldMk cId="0" sldId="256"/>
            <ac:grpSpMk id="4102" creationId="{772B8707-7A81-7DCB-113E-011E63FE72F5}"/>
          </ac:grpSpMkLst>
        </pc:grpChg>
        <pc:grpChg chg="mod">
          <ac:chgData name="稲垣 典子" userId="75e47cb5-aee2-4599-8dc9-4d0088e0ed8e" providerId="ADAL" clId="{9D9E91F0-4714-294E-BBAB-FF8CA0D44646}" dt="2023-12-18T04:45:36.968" v="374" actId="1076"/>
          <ac:grpSpMkLst>
            <pc:docMk/>
            <pc:sldMk cId="0" sldId="256"/>
            <ac:grpSpMk id="4107" creationId="{76DEBE99-CCBD-9343-9D46-606B097E71BB}"/>
          </ac:grpSpMkLst>
        </pc:grpChg>
        <pc:picChg chg="add mod">
          <ac:chgData name="稲垣 典子" userId="75e47cb5-aee2-4599-8dc9-4d0088e0ed8e" providerId="ADAL" clId="{9D9E91F0-4714-294E-BBAB-FF8CA0D44646}" dt="2023-12-18T02:49:53.067" v="13"/>
          <ac:picMkLst>
            <pc:docMk/>
            <pc:sldMk cId="0" sldId="256"/>
            <ac:picMk id="2" creationId="{9D59FEAD-D1E1-17C8-B598-696CEC9A2960}"/>
          </ac:picMkLst>
        </pc:picChg>
        <pc:picChg chg="mod">
          <ac:chgData name="稲垣 典子" userId="75e47cb5-aee2-4599-8dc9-4d0088e0ed8e" providerId="ADAL" clId="{9D9E91F0-4714-294E-BBAB-FF8CA0D44646}" dt="2023-12-18T04:44:49.741" v="361" actId="1036"/>
          <ac:picMkLst>
            <pc:docMk/>
            <pc:sldMk cId="0" sldId="256"/>
            <ac:picMk id="4098" creationId="{EB5B0140-3073-6767-06F8-D539C5AF08D5}"/>
          </ac:picMkLst>
        </pc:picChg>
        <pc:picChg chg="mod">
          <ac:chgData name="稲垣 典子" userId="75e47cb5-aee2-4599-8dc9-4d0088e0ed8e" providerId="ADAL" clId="{9D9E91F0-4714-294E-BBAB-FF8CA0D44646}" dt="2023-12-18T04:44:49.741" v="361" actId="1036"/>
          <ac:picMkLst>
            <pc:docMk/>
            <pc:sldMk cId="0" sldId="256"/>
            <ac:picMk id="4099" creationId="{BF1D7D3B-377C-26D3-FF1D-06263C980FD8}"/>
          </ac:picMkLst>
        </pc:picChg>
        <pc:picChg chg="del mod">
          <ac:chgData name="稲垣 典子" userId="75e47cb5-aee2-4599-8dc9-4d0088e0ed8e" providerId="ADAL" clId="{9D9E91F0-4714-294E-BBAB-FF8CA0D44646}" dt="2023-12-18T02:49:28.599" v="4" actId="478"/>
          <ac:picMkLst>
            <pc:docMk/>
            <pc:sldMk cId="0" sldId="256"/>
            <ac:picMk id="4109" creationId="{2E2B9D61-FAB5-9370-5635-ADC2C443FCBF}"/>
          </ac:picMkLst>
        </pc:picChg>
        <pc:picChg chg="mod">
          <ac:chgData name="稲垣 典子" userId="75e47cb5-aee2-4599-8dc9-4d0088e0ed8e" providerId="ADAL" clId="{9D9E91F0-4714-294E-BBAB-FF8CA0D44646}" dt="2023-12-18T04:45:05.305" v="370" actId="1036"/>
          <ac:picMkLst>
            <pc:docMk/>
            <pc:sldMk cId="0" sldId="256"/>
            <ac:picMk id="4116" creationId="{40312AFF-6BF5-E46C-68EA-4D5CF0B322EF}"/>
          </ac:picMkLst>
        </pc:picChg>
        <pc:picChg chg="mod">
          <ac:chgData name="稲垣 典子" userId="75e47cb5-aee2-4599-8dc9-4d0088e0ed8e" providerId="ADAL" clId="{9D9E91F0-4714-294E-BBAB-FF8CA0D44646}" dt="2023-12-18T04:45:05.305" v="370" actId="1036"/>
          <ac:picMkLst>
            <pc:docMk/>
            <pc:sldMk cId="0" sldId="256"/>
            <ac:picMk id="4117" creationId="{2E4D0BF7-EFBD-51B9-3583-7FD326C3E4F3}"/>
          </ac:picMkLst>
        </pc:picChg>
        <pc:picChg chg="mod">
          <ac:chgData name="稲垣 典子" userId="75e47cb5-aee2-4599-8dc9-4d0088e0ed8e" providerId="ADAL" clId="{9D9E91F0-4714-294E-BBAB-FF8CA0D44646}" dt="2023-12-18T04:45:05.305" v="370" actId="1036"/>
          <ac:picMkLst>
            <pc:docMk/>
            <pc:sldMk cId="0" sldId="256"/>
            <ac:picMk id="4118" creationId="{B70ED7F9-26D1-29C7-E334-DD851147C606}"/>
          </ac:picMkLst>
        </pc:picChg>
        <pc:picChg chg="mod">
          <ac:chgData name="稲垣 典子" userId="75e47cb5-aee2-4599-8dc9-4d0088e0ed8e" providerId="ADAL" clId="{9D9E91F0-4714-294E-BBAB-FF8CA0D44646}" dt="2023-12-18T04:45:05.305" v="370" actId="1036"/>
          <ac:picMkLst>
            <pc:docMk/>
            <pc:sldMk cId="0" sldId="256"/>
            <ac:picMk id="4119" creationId="{E05494B2-80A4-BF2B-0467-3C954D75F3A2}"/>
          </ac:picMkLst>
        </pc:picChg>
        <pc:cxnChg chg="mod">
          <ac:chgData name="稲垣 典子" userId="75e47cb5-aee2-4599-8dc9-4d0088e0ed8e" providerId="ADAL" clId="{9D9E91F0-4714-294E-BBAB-FF8CA0D44646}" dt="2023-12-18T04:45:21.698" v="372" actId="14100"/>
          <ac:cxnSpMkLst>
            <pc:docMk/>
            <pc:sldMk cId="0" sldId="256"/>
            <ac:cxnSpMk id="4115" creationId="{4025BB8F-FE73-B620-5B5E-8BDB8A60A357}"/>
          </ac:cxnSpMkLst>
        </pc:cxnChg>
      </pc:sldChg>
      <pc:sldChg chg="addSp delSp modSp mod modNotes">
        <pc:chgData name="稲垣 典子" userId="75e47cb5-aee2-4599-8dc9-4d0088e0ed8e" providerId="ADAL" clId="{9D9E91F0-4714-294E-BBAB-FF8CA0D44646}" dt="2023-12-18T05:27:02.829" v="1192" actId="1035"/>
        <pc:sldMkLst>
          <pc:docMk/>
          <pc:sldMk cId="0" sldId="258"/>
        </pc:sldMkLst>
        <pc:spChg chg="del mod">
          <ac:chgData name="稲垣 典子" userId="75e47cb5-aee2-4599-8dc9-4d0088e0ed8e" providerId="ADAL" clId="{9D9E91F0-4714-294E-BBAB-FF8CA0D44646}" dt="2023-12-18T02:56:16.864" v="47" actId="478"/>
          <ac:spMkLst>
            <pc:docMk/>
            <pc:sldMk cId="0" sldId="258"/>
            <ac:spMk id="2" creationId="{0BC5F48F-B1E2-8DC6-8CB2-44AB79DAFE4A}"/>
          </ac:spMkLst>
        </pc:spChg>
        <pc:spChg chg="add mod">
          <ac:chgData name="稲垣 典子" userId="75e47cb5-aee2-4599-8dc9-4d0088e0ed8e" providerId="ADAL" clId="{9D9E91F0-4714-294E-BBAB-FF8CA0D44646}" dt="2023-12-18T04:48:43.698" v="424"/>
          <ac:spMkLst>
            <pc:docMk/>
            <pc:sldMk cId="0" sldId="258"/>
            <ac:spMk id="2" creationId="{31DA0C0E-7C1B-AD00-60E3-29911F602C79}"/>
          </ac:spMkLst>
        </pc:spChg>
        <pc:spChg chg="add mod">
          <ac:chgData name="稲垣 典子" userId="75e47cb5-aee2-4599-8dc9-4d0088e0ed8e" providerId="ADAL" clId="{9D9E91F0-4714-294E-BBAB-FF8CA0D44646}" dt="2023-12-18T02:50:22.840" v="25" actId="1076"/>
          <ac:spMkLst>
            <pc:docMk/>
            <pc:sldMk cId="0" sldId="258"/>
            <ac:spMk id="4" creationId="{5977C1EA-27D8-84DA-5C9D-081E10E2246F}"/>
          </ac:spMkLst>
        </pc:spChg>
        <pc:spChg chg="add mod">
          <ac:chgData name="稲垣 典子" userId="75e47cb5-aee2-4599-8dc9-4d0088e0ed8e" providerId="ADAL" clId="{9D9E91F0-4714-294E-BBAB-FF8CA0D44646}" dt="2023-12-18T02:56:03.439" v="42"/>
          <ac:spMkLst>
            <pc:docMk/>
            <pc:sldMk cId="0" sldId="258"/>
            <ac:spMk id="5" creationId="{D19A7CE0-9E0E-0D8E-BA46-FA0006F342F0}"/>
          </ac:spMkLst>
        </pc:spChg>
        <pc:spChg chg="mod">
          <ac:chgData name="稲垣 典子" userId="75e47cb5-aee2-4599-8dc9-4d0088e0ed8e" providerId="ADAL" clId="{9D9E91F0-4714-294E-BBAB-FF8CA0D44646}" dt="2023-12-18T05:20:33.242" v="1028" actId="1037"/>
          <ac:spMkLst>
            <pc:docMk/>
            <pc:sldMk cId="0" sldId="258"/>
            <ac:spMk id="13" creationId="{6BB7F0F9-B69C-F501-36C0-8813899A4B6D}"/>
          </ac:spMkLst>
        </pc:spChg>
        <pc:spChg chg="add del mod">
          <ac:chgData name="稲垣 典子" userId="75e47cb5-aee2-4599-8dc9-4d0088e0ed8e" providerId="ADAL" clId="{9D9E91F0-4714-294E-BBAB-FF8CA0D44646}" dt="2023-12-18T05:22:53.692" v="1065" actId="1036"/>
          <ac:spMkLst>
            <pc:docMk/>
            <pc:sldMk cId="0" sldId="258"/>
            <ac:spMk id="14" creationId="{C3FD9514-FE80-AC18-81CB-4DB1BD9DB256}"/>
          </ac:spMkLst>
        </pc:spChg>
        <pc:spChg chg="del mod">
          <ac:chgData name="稲垣 典子" userId="75e47cb5-aee2-4599-8dc9-4d0088e0ed8e" providerId="ADAL" clId="{9D9E91F0-4714-294E-BBAB-FF8CA0D44646}" dt="2023-12-18T02:49:41.463" v="10" actId="478"/>
          <ac:spMkLst>
            <pc:docMk/>
            <pc:sldMk cId="0" sldId="258"/>
            <ac:spMk id="15" creationId="{BE52D351-C21A-A961-5128-FAC694B3ABA4}"/>
          </ac:spMkLst>
        </pc:spChg>
        <pc:spChg chg="mod">
          <ac:chgData name="稲垣 典子" userId="75e47cb5-aee2-4599-8dc9-4d0088e0ed8e" providerId="ADAL" clId="{9D9E91F0-4714-294E-BBAB-FF8CA0D44646}" dt="2023-12-18T02:49:06.020" v="0"/>
          <ac:spMkLst>
            <pc:docMk/>
            <pc:sldMk cId="0" sldId="258"/>
            <ac:spMk id="6146" creationId="{2F82968B-4CD1-74CA-6717-B59FA552F725}"/>
          </ac:spMkLst>
        </pc:spChg>
        <pc:spChg chg="mod">
          <ac:chgData name="稲垣 典子" userId="75e47cb5-aee2-4599-8dc9-4d0088e0ed8e" providerId="ADAL" clId="{9D9E91F0-4714-294E-BBAB-FF8CA0D44646}" dt="2023-12-18T05:25:32.388" v="1118" actId="13926"/>
          <ac:spMkLst>
            <pc:docMk/>
            <pc:sldMk cId="0" sldId="258"/>
            <ac:spMk id="6147" creationId="{4938C3B3-E9DA-06A3-7F56-88026E071AF4}"/>
          </ac:spMkLst>
        </pc:spChg>
        <pc:spChg chg="mod">
          <ac:chgData name="稲垣 典子" userId="75e47cb5-aee2-4599-8dc9-4d0088e0ed8e" providerId="ADAL" clId="{9D9E91F0-4714-294E-BBAB-FF8CA0D44646}" dt="2023-12-18T05:25:28.364" v="1117" actId="13926"/>
          <ac:spMkLst>
            <pc:docMk/>
            <pc:sldMk cId="0" sldId="258"/>
            <ac:spMk id="6149" creationId="{C45C9EC4-1077-DC2B-8112-465D62B9C634}"/>
          </ac:spMkLst>
        </pc:spChg>
        <pc:spChg chg="del mod">
          <ac:chgData name="稲垣 典子" userId="75e47cb5-aee2-4599-8dc9-4d0088e0ed8e" providerId="ADAL" clId="{9D9E91F0-4714-294E-BBAB-FF8CA0D44646}" dt="2023-12-18T04:49:04.802" v="428" actId="478"/>
          <ac:spMkLst>
            <pc:docMk/>
            <pc:sldMk cId="0" sldId="258"/>
            <ac:spMk id="6153" creationId="{4D8AA225-BEB1-DBA6-506D-C1A35424E203}"/>
          </ac:spMkLst>
        </pc:spChg>
        <pc:picChg chg="add mod">
          <ac:chgData name="稲垣 典子" userId="75e47cb5-aee2-4599-8dc9-4d0088e0ed8e" providerId="ADAL" clId="{9D9E91F0-4714-294E-BBAB-FF8CA0D44646}" dt="2023-12-18T02:49:55.799" v="15"/>
          <ac:picMkLst>
            <pc:docMk/>
            <pc:sldMk cId="0" sldId="258"/>
            <ac:picMk id="3" creationId="{E41EDC78-67F5-8CC8-3F55-AB23E4DEB562}"/>
          </ac:picMkLst>
        </pc:picChg>
        <pc:picChg chg="del mod">
          <ac:chgData name="稲垣 典子" userId="75e47cb5-aee2-4599-8dc9-4d0088e0ed8e" providerId="ADAL" clId="{9D9E91F0-4714-294E-BBAB-FF8CA0D44646}" dt="2023-12-18T05:26:37.498" v="1151" actId="478"/>
          <ac:picMkLst>
            <pc:docMk/>
            <pc:sldMk cId="0" sldId="258"/>
            <ac:picMk id="8197" creationId="{4D341537-1EF1-B428-7ACE-41258F02285E}"/>
          </ac:picMkLst>
        </pc:picChg>
        <pc:picChg chg="mod">
          <ac:chgData name="稲垣 典子" userId="75e47cb5-aee2-4599-8dc9-4d0088e0ed8e" providerId="ADAL" clId="{9D9E91F0-4714-294E-BBAB-FF8CA0D44646}" dt="2023-12-18T05:26:57.671" v="1188" actId="1035"/>
          <ac:picMkLst>
            <pc:docMk/>
            <pc:sldMk cId="0" sldId="258"/>
            <ac:picMk id="8198" creationId="{FDCA9688-7726-3C34-83E1-8C5A231E5448}"/>
          </ac:picMkLst>
        </pc:picChg>
        <pc:picChg chg="mod">
          <ac:chgData name="稲垣 典子" userId="75e47cb5-aee2-4599-8dc9-4d0088e0ed8e" providerId="ADAL" clId="{9D9E91F0-4714-294E-BBAB-FF8CA0D44646}" dt="2023-12-18T05:27:02.829" v="1192" actId="1035"/>
          <ac:picMkLst>
            <pc:docMk/>
            <pc:sldMk cId="0" sldId="258"/>
            <ac:picMk id="8199" creationId="{F8DAC79B-9CE2-CD2F-EEC5-D8B60B22F765}"/>
          </ac:picMkLst>
        </pc:picChg>
        <pc:picChg chg="del mod">
          <ac:chgData name="稲垣 典子" userId="75e47cb5-aee2-4599-8dc9-4d0088e0ed8e" providerId="ADAL" clId="{9D9E91F0-4714-294E-BBAB-FF8CA0D44646}" dt="2023-12-18T02:49:34.862" v="6" actId="478"/>
          <ac:picMkLst>
            <pc:docMk/>
            <pc:sldMk cId="0" sldId="258"/>
            <ac:picMk id="8201" creationId="{B2AE9A75-5C7D-ED50-0DBE-9798F93BED41}"/>
          </ac:picMkLst>
        </pc:picChg>
      </pc:sldChg>
      <pc:sldChg chg="addSp delSp modSp mod modNotes">
        <pc:chgData name="稲垣 典子" userId="75e47cb5-aee2-4599-8dc9-4d0088e0ed8e" providerId="ADAL" clId="{9D9E91F0-4714-294E-BBAB-FF8CA0D44646}" dt="2023-12-18T05:05:11.207" v="809" actId="1036"/>
        <pc:sldMkLst>
          <pc:docMk/>
          <pc:sldMk cId="0" sldId="259"/>
        </pc:sldMkLst>
        <pc:spChg chg="mod">
          <ac:chgData name="稲垣 典子" userId="75e47cb5-aee2-4599-8dc9-4d0088e0ed8e" providerId="ADAL" clId="{9D9E91F0-4714-294E-BBAB-FF8CA0D44646}" dt="2023-12-18T05:05:06.942" v="806" actId="1036"/>
          <ac:spMkLst>
            <pc:docMk/>
            <pc:sldMk cId="0" sldId="259"/>
            <ac:spMk id="2" creationId="{D0EABB6C-095B-7B20-938A-A7D0B74375DA}"/>
          </ac:spMkLst>
        </pc:spChg>
        <pc:spChg chg="del mod">
          <ac:chgData name="稲垣 典子" userId="75e47cb5-aee2-4599-8dc9-4d0088e0ed8e" providerId="ADAL" clId="{9D9E91F0-4714-294E-BBAB-FF8CA0D44646}" dt="2023-12-18T02:56:13.814" v="46" actId="478"/>
          <ac:spMkLst>
            <pc:docMk/>
            <pc:sldMk cId="0" sldId="259"/>
            <ac:spMk id="3" creationId="{3ED72EB2-7404-2F17-6537-5288BD957F13}"/>
          </ac:spMkLst>
        </pc:spChg>
        <pc:spChg chg="add mod">
          <ac:chgData name="稲垣 典子" userId="75e47cb5-aee2-4599-8dc9-4d0088e0ed8e" providerId="ADAL" clId="{9D9E91F0-4714-294E-BBAB-FF8CA0D44646}" dt="2023-12-18T04:48:42.354" v="423"/>
          <ac:spMkLst>
            <pc:docMk/>
            <pc:sldMk cId="0" sldId="259"/>
            <ac:spMk id="3" creationId="{D46AA830-5C35-3775-7295-F512D90C810B}"/>
          </ac:spMkLst>
        </pc:spChg>
        <pc:spChg chg="add mod">
          <ac:chgData name="稲垣 典子" userId="75e47cb5-aee2-4599-8dc9-4d0088e0ed8e" providerId="ADAL" clId="{9D9E91F0-4714-294E-BBAB-FF8CA0D44646}" dt="2023-12-18T02:50:05.151" v="18"/>
          <ac:spMkLst>
            <pc:docMk/>
            <pc:sldMk cId="0" sldId="259"/>
            <ac:spMk id="5" creationId="{372DF3BB-B173-756C-8F4C-ECB1743B17A3}"/>
          </ac:spMkLst>
        </pc:spChg>
        <pc:spChg chg="add mod">
          <ac:chgData name="稲垣 典子" userId="75e47cb5-aee2-4599-8dc9-4d0088e0ed8e" providerId="ADAL" clId="{9D9E91F0-4714-294E-BBAB-FF8CA0D44646}" dt="2023-12-18T02:56:05.407" v="43"/>
          <ac:spMkLst>
            <pc:docMk/>
            <pc:sldMk cId="0" sldId="259"/>
            <ac:spMk id="6" creationId="{62B9A397-67BC-AEF2-EA7E-BCE1A6FA9EE1}"/>
          </ac:spMkLst>
        </pc:spChg>
        <pc:spChg chg="mod">
          <ac:chgData name="稲垣 典子" userId="75e47cb5-aee2-4599-8dc9-4d0088e0ed8e" providerId="ADAL" clId="{9D9E91F0-4714-294E-BBAB-FF8CA0D44646}" dt="2023-12-18T05:05:06.942" v="806" actId="1036"/>
          <ac:spMkLst>
            <pc:docMk/>
            <pc:sldMk cId="0" sldId="259"/>
            <ac:spMk id="28" creationId="{E9BF5EA6-F12F-0300-324E-FE3228A8201D}"/>
          </ac:spMkLst>
        </pc:spChg>
        <pc:spChg chg="del mod">
          <ac:chgData name="稲垣 典子" userId="75e47cb5-aee2-4599-8dc9-4d0088e0ed8e" providerId="ADAL" clId="{9D9E91F0-4714-294E-BBAB-FF8CA0D44646}" dt="2023-12-18T02:49:44.668" v="11" actId="478"/>
          <ac:spMkLst>
            <pc:docMk/>
            <pc:sldMk cId="0" sldId="259"/>
            <ac:spMk id="39" creationId="{5600EE74-AE75-E462-A050-42AE33F6E3A1}"/>
          </ac:spMkLst>
        </pc:spChg>
        <pc:spChg chg="mod">
          <ac:chgData name="稲垣 典子" userId="75e47cb5-aee2-4599-8dc9-4d0088e0ed8e" providerId="ADAL" clId="{9D9E91F0-4714-294E-BBAB-FF8CA0D44646}" dt="2023-12-18T05:05:06.942" v="806" actId="1036"/>
          <ac:spMkLst>
            <pc:docMk/>
            <pc:sldMk cId="0" sldId="259"/>
            <ac:spMk id="4105" creationId="{D85AC8F2-8F6F-A882-6260-AAD2C8E05A09}"/>
          </ac:spMkLst>
        </pc:spChg>
        <pc:spChg chg="mod">
          <ac:chgData name="稲垣 典子" userId="75e47cb5-aee2-4599-8dc9-4d0088e0ed8e" providerId="ADAL" clId="{9D9E91F0-4714-294E-BBAB-FF8CA0D44646}" dt="2023-12-18T05:05:06.942" v="806" actId="1036"/>
          <ac:spMkLst>
            <pc:docMk/>
            <pc:sldMk cId="0" sldId="259"/>
            <ac:spMk id="4110" creationId="{D73BAD89-9E7E-28F6-B0EB-35FFB04F3CAC}"/>
          </ac:spMkLst>
        </pc:spChg>
        <pc:spChg chg="mod">
          <ac:chgData name="稲垣 典子" userId="75e47cb5-aee2-4599-8dc9-4d0088e0ed8e" providerId="ADAL" clId="{9D9E91F0-4714-294E-BBAB-FF8CA0D44646}" dt="2023-12-18T05:05:06.942" v="806" actId="1036"/>
          <ac:spMkLst>
            <pc:docMk/>
            <pc:sldMk cId="0" sldId="259"/>
            <ac:spMk id="4113" creationId="{8C524088-A27D-D023-53FF-76EB8286E2BF}"/>
          </ac:spMkLst>
        </pc:spChg>
        <pc:spChg chg="mod">
          <ac:chgData name="稲垣 典子" userId="75e47cb5-aee2-4599-8dc9-4d0088e0ed8e" providerId="ADAL" clId="{9D9E91F0-4714-294E-BBAB-FF8CA0D44646}" dt="2023-12-18T05:05:06.942" v="806" actId="1036"/>
          <ac:spMkLst>
            <pc:docMk/>
            <pc:sldMk cId="0" sldId="259"/>
            <ac:spMk id="4115" creationId="{E8C95D27-143A-972D-5E69-9E44487A5209}"/>
          </ac:spMkLst>
        </pc:spChg>
        <pc:spChg chg="mod">
          <ac:chgData name="稲垣 典子" userId="75e47cb5-aee2-4599-8dc9-4d0088e0ed8e" providerId="ADAL" clId="{9D9E91F0-4714-294E-BBAB-FF8CA0D44646}" dt="2023-12-18T05:05:11.207" v="809" actId="1036"/>
          <ac:spMkLst>
            <pc:docMk/>
            <pc:sldMk cId="0" sldId="259"/>
            <ac:spMk id="4116" creationId="{52D8B648-7A5F-0D34-9F14-248C83292ADF}"/>
          </ac:spMkLst>
        </pc:spChg>
        <pc:spChg chg="mod">
          <ac:chgData name="稲垣 典子" userId="75e47cb5-aee2-4599-8dc9-4d0088e0ed8e" providerId="ADAL" clId="{9D9E91F0-4714-294E-BBAB-FF8CA0D44646}" dt="2023-12-18T05:05:06.942" v="806" actId="1036"/>
          <ac:spMkLst>
            <pc:docMk/>
            <pc:sldMk cId="0" sldId="259"/>
            <ac:spMk id="4118" creationId="{E876F2A7-06A6-4B34-61AD-C2795F3F1DF7}"/>
          </ac:spMkLst>
        </pc:spChg>
        <pc:spChg chg="mod">
          <ac:chgData name="稲垣 典子" userId="75e47cb5-aee2-4599-8dc9-4d0088e0ed8e" providerId="ADAL" clId="{9D9E91F0-4714-294E-BBAB-FF8CA0D44646}" dt="2023-12-18T05:05:06.942" v="806" actId="1036"/>
          <ac:spMkLst>
            <pc:docMk/>
            <pc:sldMk cId="0" sldId="259"/>
            <ac:spMk id="4121" creationId="{1A4646AA-A1B5-6EF1-3491-55DCA30F751E}"/>
          </ac:spMkLst>
        </pc:spChg>
        <pc:spChg chg="del mod">
          <ac:chgData name="稲垣 典子" userId="75e47cb5-aee2-4599-8dc9-4d0088e0ed8e" providerId="ADAL" clId="{9D9E91F0-4714-294E-BBAB-FF8CA0D44646}" dt="2023-12-18T04:48:58.456" v="427" actId="478"/>
          <ac:spMkLst>
            <pc:docMk/>
            <pc:sldMk cId="0" sldId="259"/>
            <ac:spMk id="4123" creationId="{16C8F0B1-2DDE-0CD3-85EE-44852723E270}"/>
          </ac:spMkLst>
        </pc:spChg>
        <pc:picChg chg="add mod">
          <ac:chgData name="稲垣 典子" userId="75e47cb5-aee2-4599-8dc9-4d0088e0ed8e" providerId="ADAL" clId="{9D9E91F0-4714-294E-BBAB-FF8CA0D44646}" dt="2023-12-18T02:49:54.666" v="14"/>
          <ac:picMkLst>
            <pc:docMk/>
            <pc:sldMk cId="0" sldId="259"/>
            <ac:picMk id="4" creationId="{5D71C316-DC72-6B15-4C6B-B26F90061F98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46" creationId="{B801731F-066D-44A5-7913-9F6573E6AD8F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47" creationId="{1CD9E80C-C6AD-67F5-DFFC-18D7C7BA4FC8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49" creationId="{17525F0A-4AFE-00F6-6168-C05C85D8F9B5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50" creationId="{3CD61843-5D09-5932-6F1B-C3AEE92AE761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52" creationId="{B7AF3AC7-8DC6-B8DD-F5B0-CBFBB29B2B42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53" creationId="{B7D40ADA-BBFF-2057-4CE7-1D1BA341E40C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55" creationId="{7A262601-3551-9038-0BD3-390F5CD07D03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58" creationId="{E04D0B2E-E578-E839-3CFE-7BD5797C6F4E}"/>
          </ac:picMkLst>
        </pc:picChg>
        <pc:picChg chg="mod">
          <ac:chgData name="稲垣 典子" userId="75e47cb5-aee2-4599-8dc9-4d0088e0ed8e" providerId="ADAL" clId="{9D9E91F0-4714-294E-BBAB-FF8CA0D44646}" dt="2023-12-18T05:05:06.942" v="806" actId="1036"/>
          <ac:picMkLst>
            <pc:docMk/>
            <pc:sldMk cId="0" sldId="259"/>
            <ac:picMk id="6162" creationId="{131BD0D6-7492-0930-B0A4-359C82C7D186}"/>
          </ac:picMkLst>
        </pc:picChg>
        <pc:picChg chg="del mod">
          <ac:chgData name="稲垣 典子" userId="75e47cb5-aee2-4599-8dc9-4d0088e0ed8e" providerId="ADAL" clId="{9D9E91F0-4714-294E-BBAB-FF8CA0D44646}" dt="2023-12-18T02:49:31.986" v="5" actId="478"/>
          <ac:picMkLst>
            <pc:docMk/>
            <pc:sldMk cId="0" sldId="259"/>
            <ac:picMk id="6164" creationId="{D6056F7B-BF0A-E9D3-7788-F5203617EAB7}"/>
          </ac:picMkLst>
        </pc:picChg>
      </pc:sldChg>
      <pc:sldChg chg="addSp delSp modSp mod modNotes">
        <pc:chgData name="稲垣 典子" userId="75e47cb5-aee2-4599-8dc9-4d0088e0ed8e" providerId="ADAL" clId="{9D9E91F0-4714-294E-BBAB-FF8CA0D44646}" dt="2023-12-18T05:30:58.818" v="1292" actId="1037"/>
        <pc:sldMkLst>
          <pc:docMk/>
          <pc:sldMk cId="0" sldId="260"/>
        </pc:sldMkLst>
        <pc:spChg chg="add mod">
          <ac:chgData name="稲垣 典子" userId="75e47cb5-aee2-4599-8dc9-4d0088e0ed8e" providerId="ADAL" clId="{9D9E91F0-4714-294E-BBAB-FF8CA0D44646}" dt="2023-12-18T04:48:45.187" v="425"/>
          <ac:spMkLst>
            <pc:docMk/>
            <pc:sldMk cId="0" sldId="260"/>
            <ac:spMk id="2" creationId="{2CF7EBB0-63E6-590F-36C7-53ECD32598DE}"/>
          </ac:spMkLst>
        </pc:spChg>
        <pc:spChg chg="del mod">
          <ac:chgData name="稲垣 典子" userId="75e47cb5-aee2-4599-8dc9-4d0088e0ed8e" providerId="ADAL" clId="{9D9E91F0-4714-294E-BBAB-FF8CA0D44646}" dt="2023-12-18T02:51:06.135" v="33" actId="478"/>
          <ac:spMkLst>
            <pc:docMk/>
            <pc:sldMk cId="0" sldId="260"/>
            <ac:spMk id="2" creationId="{C806B628-BC2E-DAAD-78F0-905A0EB8E679}"/>
          </ac:spMkLst>
        </pc:spChg>
        <pc:spChg chg="add del mod">
          <ac:chgData name="稲垣 典子" userId="75e47cb5-aee2-4599-8dc9-4d0088e0ed8e" providerId="ADAL" clId="{9D9E91F0-4714-294E-BBAB-FF8CA0D44646}" dt="2023-12-18T02:50:18.810" v="23" actId="478"/>
          <ac:spMkLst>
            <pc:docMk/>
            <pc:sldMk cId="0" sldId="260"/>
            <ac:spMk id="4" creationId="{3CD12DA5-8184-50A1-641F-22586A910AAF}"/>
          </ac:spMkLst>
        </pc:spChg>
        <pc:spChg chg="add mod">
          <ac:chgData name="稲垣 典子" userId="75e47cb5-aee2-4599-8dc9-4d0088e0ed8e" providerId="ADAL" clId="{9D9E91F0-4714-294E-BBAB-FF8CA0D44646}" dt="2023-12-18T02:50:07.628" v="20"/>
          <ac:spMkLst>
            <pc:docMk/>
            <pc:sldMk cId="0" sldId="260"/>
            <ac:spMk id="5" creationId="{6C9C5205-9D0D-0EBB-F04A-BE52F862C6AD}"/>
          </ac:spMkLst>
        </pc:spChg>
        <pc:spChg chg="add mod">
          <ac:chgData name="稲垣 典子" userId="75e47cb5-aee2-4599-8dc9-4d0088e0ed8e" providerId="ADAL" clId="{9D9E91F0-4714-294E-BBAB-FF8CA0D44646}" dt="2023-12-18T02:50:26.538" v="26"/>
          <ac:spMkLst>
            <pc:docMk/>
            <pc:sldMk cId="0" sldId="260"/>
            <ac:spMk id="6" creationId="{BB8183CF-2B11-E974-FFBD-F8D7DA83290B}"/>
          </ac:spMkLst>
        </pc:spChg>
        <pc:spChg chg="add mod">
          <ac:chgData name="稲垣 典子" userId="75e47cb5-aee2-4599-8dc9-4d0088e0ed8e" providerId="ADAL" clId="{9D9E91F0-4714-294E-BBAB-FF8CA0D44646}" dt="2023-12-18T02:52:43.556" v="41" actId="2711"/>
          <ac:spMkLst>
            <pc:docMk/>
            <pc:sldMk cId="0" sldId="260"/>
            <ac:spMk id="7" creationId="{834D917A-8E19-CF7C-C35C-9AEDF88FA337}"/>
          </ac:spMkLst>
        </pc:spChg>
        <pc:spChg chg="del mod">
          <ac:chgData name="稲垣 典子" userId="75e47cb5-aee2-4599-8dc9-4d0088e0ed8e" providerId="ADAL" clId="{9D9E91F0-4714-294E-BBAB-FF8CA0D44646}" dt="2023-12-18T02:49:39.183" v="9" actId="478"/>
          <ac:spMkLst>
            <pc:docMk/>
            <pc:sldMk cId="0" sldId="260"/>
            <ac:spMk id="15" creationId="{D0F458CB-4664-17BA-0CD0-54D890E4A623}"/>
          </ac:spMkLst>
        </pc:spChg>
        <pc:spChg chg="mod">
          <ac:chgData name="稲垣 典子" userId="75e47cb5-aee2-4599-8dc9-4d0088e0ed8e" providerId="ADAL" clId="{9D9E91F0-4714-294E-BBAB-FF8CA0D44646}" dt="2023-12-18T02:49:06.020" v="0"/>
          <ac:spMkLst>
            <pc:docMk/>
            <pc:sldMk cId="0" sldId="260"/>
            <ac:spMk id="6146" creationId="{81265791-0039-63EB-D700-2DFD79BC0F2C}"/>
          </ac:spMkLst>
        </pc:spChg>
        <pc:spChg chg="mod">
          <ac:chgData name="稲垣 典子" userId="75e47cb5-aee2-4599-8dc9-4d0088e0ed8e" providerId="ADAL" clId="{9D9E91F0-4714-294E-BBAB-FF8CA0D44646}" dt="2023-12-18T05:30:53.497" v="1274" actId="1035"/>
          <ac:spMkLst>
            <pc:docMk/>
            <pc:sldMk cId="0" sldId="260"/>
            <ac:spMk id="6149" creationId="{9E708DAF-7CD5-C4C6-935F-0C269E3A7FEB}"/>
          </ac:spMkLst>
        </pc:spChg>
        <pc:spChg chg="del mod">
          <ac:chgData name="稲垣 典子" userId="75e47cb5-aee2-4599-8dc9-4d0088e0ed8e" providerId="ADAL" clId="{9D9E91F0-4714-294E-BBAB-FF8CA0D44646}" dt="2023-12-18T04:49:09.914" v="429" actId="478"/>
          <ac:spMkLst>
            <pc:docMk/>
            <pc:sldMk cId="0" sldId="260"/>
            <ac:spMk id="6153" creationId="{709D6946-C230-788C-950C-ECF731CAB600}"/>
          </ac:spMkLst>
        </pc:spChg>
        <pc:picChg chg="add mod">
          <ac:chgData name="稲垣 典子" userId="75e47cb5-aee2-4599-8dc9-4d0088e0ed8e" providerId="ADAL" clId="{9D9E91F0-4714-294E-BBAB-FF8CA0D44646}" dt="2023-12-18T02:49:56.900" v="16"/>
          <ac:picMkLst>
            <pc:docMk/>
            <pc:sldMk cId="0" sldId="260"/>
            <ac:picMk id="3" creationId="{8F672203-3A84-78CE-81E1-47434D062B28}"/>
          </ac:picMkLst>
        </pc:picChg>
        <pc:picChg chg="add mod">
          <ac:chgData name="稲垣 典子" userId="75e47cb5-aee2-4599-8dc9-4d0088e0ed8e" providerId="ADAL" clId="{9D9E91F0-4714-294E-BBAB-FF8CA0D44646}" dt="2023-12-18T05:30:58.818" v="1292" actId="1037"/>
          <ac:picMkLst>
            <pc:docMk/>
            <pc:sldMk cId="0" sldId="260"/>
            <ac:picMk id="4" creationId="{D4422338-54AD-7C46-4E50-22D073B3AF00}"/>
          </ac:picMkLst>
        </pc:picChg>
        <pc:picChg chg="del mod">
          <ac:chgData name="稲垣 典子" userId="75e47cb5-aee2-4599-8dc9-4d0088e0ed8e" providerId="ADAL" clId="{9D9E91F0-4714-294E-BBAB-FF8CA0D44646}" dt="2023-12-18T02:49:37.680" v="7" actId="478"/>
          <ac:picMkLst>
            <pc:docMk/>
            <pc:sldMk cId="0" sldId="260"/>
            <ac:picMk id="10245" creationId="{5C9C42AF-ACED-4C00-4B00-A4FD4A3318FD}"/>
          </ac:picMkLst>
        </pc:picChg>
      </pc:sldChg>
      <pc:sldChg chg="add del">
        <pc:chgData name="稲垣 典子" userId="75e47cb5-aee2-4599-8dc9-4d0088e0ed8e" providerId="ADAL" clId="{9D9E91F0-4714-294E-BBAB-FF8CA0D44646}" dt="2023-12-18T03:06:17.681" v="243"/>
        <pc:sldMkLst>
          <pc:docMk/>
          <pc:sldMk cId="0" sldId="261"/>
        </pc:sldMkLst>
      </pc:sldChg>
      <pc:sldMasterChg chg="modSp modSldLayout">
        <pc:chgData name="稲垣 典子" userId="75e47cb5-aee2-4599-8dc9-4d0088e0ed8e" providerId="ADAL" clId="{9D9E91F0-4714-294E-BBAB-FF8CA0D44646}" dt="2023-12-18T02:49:06.020" v="0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9D9E91F0-4714-294E-BBAB-FF8CA0D44646}" dt="2023-12-18T02:49:06.020" v="0"/>
          <ac:spMkLst>
            <pc:docMk/>
            <pc:sldMasterMk cId="0" sldId="2147483648"/>
            <ac:spMk id="1026" creationId="{C55867EE-61A0-8220-B9FF-67C04499FFD1}"/>
          </ac:spMkLst>
        </pc:spChg>
        <pc:spChg chg="mod">
          <ac:chgData name="稲垣 典子" userId="75e47cb5-aee2-4599-8dc9-4d0088e0ed8e" providerId="ADAL" clId="{9D9E91F0-4714-294E-BBAB-FF8CA0D44646}" dt="2023-12-18T02:49:06.020" v="0"/>
          <ac:spMkLst>
            <pc:docMk/>
            <pc:sldMasterMk cId="0" sldId="2147483648"/>
            <ac:spMk id="1027" creationId="{4DCCA110-BAA9-CCBF-6077-EFDB8F91C16E}"/>
          </ac:spMkLst>
        </pc:spChg>
        <pc:spChg chg="mod">
          <ac:chgData name="稲垣 典子" userId="75e47cb5-aee2-4599-8dc9-4d0088e0ed8e" providerId="ADAL" clId="{9D9E91F0-4714-294E-BBAB-FF8CA0D44646}" dt="2023-12-18T02:49:06.020" v="0"/>
          <ac:spMkLst>
            <pc:docMk/>
            <pc:sldMasterMk cId="0" sldId="2147483648"/>
            <ac:spMk id="1028" creationId="{B2E14FF6-B270-B5B1-E5F0-2418575E2CCF}"/>
          </ac:spMkLst>
        </pc:spChg>
        <pc:spChg chg="mod">
          <ac:chgData name="稲垣 典子" userId="75e47cb5-aee2-4599-8dc9-4d0088e0ed8e" providerId="ADAL" clId="{9D9E91F0-4714-294E-BBAB-FF8CA0D44646}" dt="2023-12-18T02:49:06.020" v="0"/>
          <ac:spMkLst>
            <pc:docMk/>
            <pc:sldMasterMk cId="0" sldId="2147483648"/>
            <ac:spMk id="1029" creationId="{DE3575CA-8CD7-4A59-ED38-6AC4D5F65DFE}"/>
          </ac:spMkLst>
        </pc:spChg>
        <pc:spChg chg="mod">
          <ac:chgData name="稲垣 典子" userId="75e47cb5-aee2-4599-8dc9-4d0088e0ed8e" providerId="ADAL" clId="{9D9E91F0-4714-294E-BBAB-FF8CA0D44646}" dt="2023-12-18T02:49:06.020" v="0"/>
          <ac:spMkLst>
            <pc:docMk/>
            <pc:sldMasterMk cId="0" sldId="2147483648"/>
            <ac:spMk id="1030" creationId="{45EB3304-6D0A-6FB9-2A7C-2B041437F951}"/>
          </ac:spMkLst>
        </pc:spChg>
        <pc:sldLayoutChg chg="modSp">
          <pc:chgData name="稲垣 典子" userId="75e47cb5-aee2-4599-8dc9-4d0088e0ed8e" providerId="ADAL" clId="{9D9E91F0-4714-294E-BBAB-FF8CA0D44646}" dt="2023-12-18T02:49:06.020" v="0"/>
          <pc:sldLayoutMkLst>
            <pc:docMk/>
            <pc:sldMasterMk cId="0" sldId="2147483648"/>
            <pc:sldLayoutMk cId="3993350212" sldId="2147483649"/>
          </pc:sldLayoutMkLst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3993350212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3993350212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D9E91F0-4714-294E-BBAB-FF8CA0D44646}" dt="2023-12-18T02:49:06.020" v="0"/>
          <pc:sldLayoutMkLst>
            <pc:docMk/>
            <pc:sldMasterMk cId="0" sldId="2147483648"/>
            <pc:sldLayoutMk cId="2462154561" sldId="2147483651"/>
          </pc:sldLayoutMkLst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462154561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462154561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D9E91F0-4714-294E-BBAB-FF8CA0D44646}" dt="2023-12-18T02:49:06.020" v="0"/>
          <pc:sldLayoutMkLst>
            <pc:docMk/>
            <pc:sldMasterMk cId="0" sldId="2147483648"/>
            <pc:sldLayoutMk cId="2784189577" sldId="2147483652"/>
          </pc:sldLayoutMkLst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784189577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784189577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D9E91F0-4714-294E-BBAB-FF8CA0D44646}" dt="2023-12-18T02:49:06.020" v="0"/>
          <pc:sldLayoutMkLst>
            <pc:docMk/>
            <pc:sldMasterMk cId="0" sldId="2147483648"/>
            <pc:sldLayoutMk cId="3395473356" sldId="2147483653"/>
          </pc:sldLayoutMkLst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3395473356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3395473356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3395473356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3395473356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3395473356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D9E91F0-4714-294E-BBAB-FF8CA0D44646}" dt="2023-12-18T02:49:06.020" v="0"/>
          <pc:sldLayoutMkLst>
            <pc:docMk/>
            <pc:sldMasterMk cId="0" sldId="2147483648"/>
            <pc:sldLayoutMk cId="2094285262" sldId="2147483656"/>
          </pc:sldLayoutMkLst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094285262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094285262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094285262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D9E91F0-4714-294E-BBAB-FF8CA0D44646}" dt="2023-12-18T02:49:06.020" v="0"/>
          <pc:sldLayoutMkLst>
            <pc:docMk/>
            <pc:sldMasterMk cId="0" sldId="2147483648"/>
            <pc:sldLayoutMk cId="2260443908" sldId="2147483657"/>
          </pc:sldLayoutMkLst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260443908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260443908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260443908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D9E91F0-4714-294E-BBAB-FF8CA0D44646}" dt="2023-12-18T02:49:06.020" v="0"/>
          <pc:sldLayoutMkLst>
            <pc:docMk/>
            <pc:sldMasterMk cId="0" sldId="2147483648"/>
            <pc:sldLayoutMk cId="2784869102" sldId="2147483659"/>
          </pc:sldLayoutMkLst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784869102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D9E91F0-4714-294E-BBAB-FF8CA0D44646}" dt="2023-12-18T02:49:06.020" v="0"/>
            <ac:spMkLst>
              <pc:docMk/>
              <pc:sldMasterMk cId="0" sldId="2147483648"/>
              <pc:sldLayoutMk cId="278486910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092FB184-1D80-79AA-F3A0-EBFEA927D76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t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2779C92E-1678-8E73-36B6-F769ED27867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t" anchorCtr="0" compatLnSpc="1">
            <a:prstTxWarp prst="textNoShape">
              <a:avLst/>
            </a:prstTxWarp>
          </a:bodyPr>
          <a:lstStyle>
            <a:lvl1pPr algn="r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384ED9C0-D208-1175-9780-0FF858D56EC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b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88D53E51-FFDA-883A-338F-235A3C9177B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4B875290-D94E-CE4F-96A9-219946353D5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BB006EF4-01C2-371A-E839-418C3D44D1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0C3018B-5B96-497C-31D5-D5AC1307BFB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8E529467-426A-D147-B4B8-C3098824A6BA}" type="datetimeFigureOut">
              <a:rPr lang="ja-JP" altLang="en-US"/>
              <a:pPr>
                <a:defRPr/>
              </a:pPr>
              <a:t>2024/1/17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CB3AEAA7-0F92-1BD3-BA1A-4BDD13C041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1363"/>
            <a:ext cx="256063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19F2B61A-4C90-F488-7AE4-E75AF2FAAA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686300"/>
            <a:ext cx="5386387" cy="4438650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vi" noProof="0"/>
              <a:t>マスター テキストの書式設定</a:t>
            </a:r>
          </a:p>
          <a:p>
            <a:pPr lvl="1"/>
            <a:r>
              <a:rPr lang="vi" noProof="0"/>
              <a:t>第 2 レベル</a:t>
            </a:r>
          </a:p>
          <a:p>
            <a:pPr lvl="2"/>
            <a:r>
              <a:rPr lang="vi" noProof="0"/>
              <a:t>第 3 レベル</a:t>
            </a:r>
          </a:p>
          <a:p>
            <a:pPr lvl="3"/>
            <a:r>
              <a:rPr lang="vi" noProof="0"/>
              <a:t>第 4 レベル</a:t>
            </a:r>
          </a:p>
          <a:p>
            <a:pPr lvl="4"/>
            <a:r>
              <a:rPr lang="vi" noProof="0"/>
              <a:t>第 5 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15C385-F1F3-A126-0069-FA271D2E705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69425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BF0736-72BB-8BA4-0D4B-C055DE409B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69425"/>
            <a:ext cx="2919412" cy="495300"/>
          </a:xfrm>
          <a:prstGeom prst="rect">
            <a:avLst/>
          </a:prstGeom>
        </p:spPr>
        <p:txBody>
          <a:bodyPr vert="horz" wrap="square" lIns="91429" tIns="45714" rIns="91429" bIns="45714" numCol="1" rtlCol="0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4E03D3BF-AB48-634D-A76A-53104BE5C91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930399A4-CB29-1966-57B6-350F628170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4D0B08F8-6368-D942-43BA-8AC415104B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ja-JP" dirty="0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E39D95BE-A5FA-E5C2-983F-A9AE7C0DE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35013" indent="-2825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31888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585913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38350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4E0B103-BAF4-BD44-9B4A-2A65F4339203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1FB2499C-F054-9CBB-9816-B55F0189FA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5985EB34-2D62-B3EC-DD48-F266503518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7B98FC0E-0767-1467-DB77-B2C455EB9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35013" indent="-2825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31888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585913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38350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289E702-082D-F842-A610-90470AC90B28}" type="slidenum">
              <a:rPr lang="ja-JP" altLang="en-US" sz="1200" smtClean="0"/>
              <a:pPr/>
              <a:t>2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BFD837D1-1A98-BAB0-4BF4-EB9DC17DDA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5671155D-6C6F-8230-22D4-DA87086154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3B91E947-6219-71D1-16E6-AFC3A2CB8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2E48409-BF83-EC48-9407-F5C86B1B8CBD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9E635E59-1899-05CC-5C26-4B72AFCFFE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FAFB6E8A-3B78-30A5-7185-C536DBC7C4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9177B017-FE53-6437-4937-3A6A35155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4E77FFE-51B3-1241-96B0-92BEB0C84B63}" type="slidenum">
              <a:rPr lang="ja-JP" altLang="en-US" sz="1200" smtClean="0"/>
              <a:pPr/>
              <a:t>4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1533"/>
          </a:xfrm>
        </p:spPr>
        <p:txBody>
          <a:bodyPr rtlCol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vi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1F7FF9-7055-0F3E-3A47-F9075A2390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3EE279-15E7-893A-CE1E-A7E7243032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AD58CB-58D4-0B2C-94AD-FC43635F48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7399D-97A3-6646-9F40-268A9BC807D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9335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8A0F17-7A9F-86BB-2B86-5443461BE7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AA8DAD-DE26-1575-ECBD-A3EE56F602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983CFF-A404-5C7D-5598-8FC3F7324A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07592-89BB-0746-A1D5-7DF79D73D37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4483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826" y="6365524"/>
            <a:ext cx="5829300" cy="1967441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826" y="4198587"/>
            <a:ext cx="5829300" cy="2166938"/>
          </a:xfrm>
        </p:spPr>
        <p:txBody>
          <a:bodyPr rtlCol="0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1E3430-FA95-482A-619E-591592BBEB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EFA913-C54C-5F48-18D9-CB35FFB7AD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6B8B17-0906-7FB3-D6AA-7C8BEE2D47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2B8E6-6FF3-E644-9647-58DB14D2548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215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0" y="2861734"/>
            <a:ext cx="2861896" cy="59436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1754" y="2861734"/>
            <a:ext cx="2861896" cy="59436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4E035-CBDA-637E-DC0B-AAFE6F1AF3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E16282-B99D-9550-A445-BFD6CA9D65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E7EC67-C49C-F253-0BD4-6E257F06C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19E47-E6F4-C342-8924-83ED15180D9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84189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r>
              <a:rPr lang="vi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7"/>
            <a:ext cx="3030049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8"/>
            <a:ext cx="3030049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952" y="2217387"/>
            <a:ext cx="3031148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952" y="3141488"/>
            <a:ext cx="3031148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1DE7DE7-2476-6177-411C-D76AC1E44C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D363103-2741-D819-68AA-642D114230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48BC1C3-F589-11DC-6AA8-96F098AE66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59C52-8984-4B43-8B06-D883E0E61A0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9547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CC93730-4C3F-5AD0-8774-47E6F7BBDD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B70BE6-FE45-BAA8-0263-057BAC6E8B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EA5781-2A15-974F-BDFC-1826626A48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1D30E-5A93-3A49-81F5-A7E184F5A25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450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81EFA41-A6AE-D262-A111-5D64DF3375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8FA10D2-0AA2-73F4-65E8-8CAD232A1D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1DBC8AE-DCB2-1AEF-C2E4-48C639B82B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B396F-304E-EE4F-8904-4F9CD3B3416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6390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6"/>
            <a:ext cx="2256326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vi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654" y="394407"/>
            <a:ext cx="3833446" cy="8454496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326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404AD2-5D39-F8F7-266B-B88C16995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D391BC-79FA-718F-D58C-A0886F0F3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5CB65B-6937-9BAC-403E-373CFD223F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14DC9-C464-4747-A3E1-97AF01AB04C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4285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124" y="6934200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vi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124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124" y="7752822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F773C1-AD71-9384-400F-001414F9DB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C58E90-8730-CCF4-EA0B-C36FB34701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281DCD-82F6-F4F9-6A00-CDB3629EEA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9E063-2BB2-174B-AF24-8ACD42B6D17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6044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F6C0B-C52D-5423-52B1-30E97361D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0118E9-3561-1BE8-1FC2-B93205EBDF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311466-58AB-A57D-C2A9-83B52CB74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74F1F-841A-374E-8BFE-5B38971F29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2706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886328" y="880534"/>
            <a:ext cx="1457325" cy="7924800"/>
          </a:xfrm>
        </p:spPr>
        <p:txBody>
          <a:bodyPr vert="eaVert" rtlCol="0"/>
          <a:lstStyle/>
          <a:p>
            <a:r>
              <a:rPr lang="vi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4354" y="880534"/>
            <a:ext cx="4266467" cy="7924800"/>
          </a:xfrm>
        </p:spPr>
        <p:txBody>
          <a:bodyPr vert="eaVert" rtlCol="0"/>
          <a:lstStyle/>
          <a:p>
            <a:pPr lvl="0"/>
            <a:r>
              <a:rPr lang="vi"/>
              <a:t>マスター テキストの書式設定</a:t>
            </a:r>
          </a:p>
          <a:p>
            <a:pPr lvl="1"/>
            <a:r>
              <a:rPr lang="vi"/>
              <a:t>第 2 レベル</a:t>
            </a:r>
          </a:p>
          <a:p>
            <a:pPr lvl="2"/>
            <a:r>
              <a:rPr lang="vi"/>
              <a:t>第 3 レベル</a:t>
            </a:r>
          </a:p>
          <a:p>
            <a:pPr lvl="3"/>
            <a:r>
              <a:rPr lang="vi"/>
              <a:t>第 4 レベル</a:t>
            </a:r>
          </a:p>
          <a:p>
            <a:pPr lvl="4"/>
            <a:r>
              <a:rPr lang="vi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5A2688-CBAD-D710-7BC1-E3866A8028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6DF569-ACC8-BEE0-F079-67E80C3B5D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42F7F6-479C-5FD0-BFFF-6E5C64A268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55937-2306-CD42-A011-752CA8AF7C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8486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55867EE-61A0-8220-B9FF-67C04499FF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413"/>
            <a:ext cx="5829300" cy="165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ja-JP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DCCA110-BAA9-CCBF-6077-EFDB8F91C1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2613"/>
            <a:ext cx="5829300" cy="5942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ja-JP"/>
              <a:t>マスタ テキストの書式設定</a:t>
            </a:r>
          </a:p>
          <a:p>
            <a:pPr lvl="1"/>
            <a:r>
              <a:rPr lang="ja-JP" altLang="ja-JP"/>
              <a:t>第 2 レベル</a:t>
            </a:r>
          </a:p>
          <a:p>
            <a:pPr lvl="2"/>
            <a:r>
              <a:rPr lang="ja-JP" altLang="ja-JP"/>
              <a:t>第 3 レベル</a:t>
            </a:r>
          </a:p>
          <a:p>
            <a:pPr lvl="3"/>
            <a:r>
              <a:rPr lang="ja-JP" altLang="ja-JP"/>
              <a:t>第 4 レベル</a:t>
            </a:r>
          </a:p>
          <a:p>
            <a:pPr lvl="4"/>
            <a:r>
              <a:rPr lang="ja-JP" altLang="ja-JP"/>
              <a:t>第 5 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2E14FF6-B270-B5B1-E5F0-2418575E2C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4589"/>
            <a:ext cx="142875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E3575CA-8CD7-4A59-ED38-6AC4D5F65D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4589"/>
            <a:ext cx="217170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r>
              <a:rPr lang="vi"/>
              <a:t>4. 糖尿病の食事療法</a:t>
            </a: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5EB3304-6D0A-6FB9-2A7C-2B041437F9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4589"/>
            <a:ext cx="142875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D59B4147-8947-CA4F-A78D-20266FDF49A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11" Type="http://schemas.openxmlformats.org/officeDocument/2006/relationships/image" Target="../media/image7.png"/><Relationship Id="rId5" Type="http://schemas.openxmlformats.org/officeDocument/2006/relationships/image" Target="../media/image8.emf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EB5B0140-3073-6767-06F8-D539C5AF0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55481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7">
            <a:extLst>
              <a:ext uri="{FF2B5EF4-FFF2-40B4-BE49-F238E27FC236}">
                <a16:creationId xmlns:a16="http://schemas.microsoft.com/office/drawing/2014/main" id="{BF1D7D3B-377C-26D3-FF1D-06263C980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577706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円/楕円 34">
            <a:extLst>
              <a:ext uri="{FF2B5EF4-FFF2-40B4-BE49-F238E27FC236}">
                <a16:creationId xmlns:a16="http://schemas.microsoft.com/office/drawing/2014/main" id="{7C3389A0-F2B0-797E-B298-5B1CD3F79B85}"/>
              </a:ext>
            </a:extLst>
          </p:cNvPr>
          <p:cNvSpPr/>
          <p:nvPr/>
        </p:nvSpPr>
        <p:spPr>
          <a:xfrm>
            <a:off x="230189" y="378179"/>
            <a:ext cx="6480175" cy="1110996"/>
          </a:xfrm>
          <a:prstGeom prst="ellipse">
            <a:avLst/>
          </a:prstGeom>
          <a:solidFill>
            <a:srgbClr val="CC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vi" sz="2200" b="1" dirty="0">
                <a:solidFill>
                  <a:schemeClr val="tx1"/>
                </a:solidFill>
                <a:latin typeface="+mj-lt"/>
                <a:ea typeface="HG丸ｺﾞｼｯｸM-PRO" pitchFamily="50" charset="-128"/>
              </a:rPr>
              <a:t>4. Điều trị bệnh tiểu đường bằng chế độ ăn uống</a:t>
            </a:r>
          </a:p>
          <a:p>
            <a:pPr algn="ctr" eaLnBrk="1" hangingPunct="1">
              <a:defRPr/>
            </a:pPr>
            <a:r>
              <a:rPr lang="ja-JP" altLang="en-US" sz="14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糖尿病の食事療法</a:t>
            </a:r>
            <a:endParaRPr lang="en-US" altLang="ja-JP" sz="1400" b="1" dirty="0">
              <a:solidFill>
                <a:schemeClr val="tx1"/>
              </a:solidFill>
              <a:latin typeface="+mj-lt"/>
              <a:ea typeface="HG丸ｺﾞｼｯｸM-PRO" pitchFamily="50" charset="-128"/>
            </a:endParaRPr>
          </a:p>
        </p:txBody>
      </p:sp>
      <p:sp>
        <p:nvSpPr>
          <p:cNvPr id="4101" name="Oval 12" descr="編み込み">
            <a:extLst>
              <a:ext uri="{FF2B5EF4-FFF2-40B4-BE49-F238E27FC236}">
                <a16:creationId xmlns:a16="http://schemas.microsoft.com/office/drawing/2014/main" id="{0555101F-AFFF-85D1-BA58-FF23476AB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8" y="4232424"/>
            <a:ext cx="4443412" cy="2376487"/>
          </a:xfrm>
          <a:prstGeom prst="ellips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rgbClr val="FF99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j-lt"/>
            </a:endParaRPr>
          </a:p>
        </p:txBody>
      </p:sp>
      <p:grpSp>
        <p:nvGrpSpPr>
          <p:cNvPr id="4102" name="グループ化 5">
            <a:extLst>
              <a:ext uri="{FF2B5EF4-FFF2-40B4-BE49-F238E27FC236}">
                <a16:creationId xmlns:a16="http://schemas.microsoft.com/office/drawing/2014/main" id="{772B8707-7A81-7DCB-113E-011E63FE72F5}"/>
              </a:ext>
            </a:extLst>
          </p:cNvPr>
          <p:cNvGrpSpPr>
            <a:grpSpLocks/>
          </p:cNvGrpSpPr>
          <p:nvPr/>
        </p:nvGrpSpPr>
        <p:grpSpPr bwMode="auto">
          <a:xfrm>
            <a:off x="2500313" y="4555405"/>
            <a:ext cx="3408362" cy="1909763"/>
            <a:chOff x="2305834" y="2272853"/>
            <a:chExt cx="4057650" cy="2354263"/>
          </a:xfrm>
        </p:grpSpPr>
        <p:pic>
          <p:nvPicPr>
            <p:cNvPr id="4116" name="Picture 4">
              <a:extLst>
                <a:ext uri="{FF2B5EF4-FFF2-40B4-BE49-F238E27FC236}">
                  <a16:creationId xmlns:a16="http://schemas.microsoft.com/office/drawing/2014/main" id="{40312AFF-6BF5-E46C-68EA-4D5CF0B322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359" y="3580953"/>
              <a:ext cx="2651125" cy="96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17" name="Picture 5">
              <a:extLst>
                <a:ext uri="{FF2B5EF4-FFF2-40B4-BE49-F238E27FC236}">
                  <a16:creationId xmlns:a16="http://schemas.microsoft.com/office/drawing/2014/main" id="{2E4D0BF7-EFBD-51B9-3583-7FD326C3E4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534" y="2272853"/>
              <a:ext cx="1327150" cy="1220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18" name="Picture 6">
              <a:extLst>
                <a:ext uri="{FF2B5EF4-FFF2-40B4-BE49-F238E27FC236}">
                  <a16:creationId xmlns:a16="http://schemas.microsoft.com/office/drawing/2014/main" id="{B70ED7F9-26D1-29C7-E334-DD851147C6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459" y="2361753"/>
              <a:ext cx="1143000" cy="1081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19" name="Picture 20">
              <a:extLst>
                <a:ext uri="{FF2B5EF4-FFF2-40B4-BE49-F238E27FC236}">
                  <a16:creationId xmlns:a16="http://schemas.microsoft.com/office/drawing/2014/main" id="{E05494B2-80A4-BF2B-0467-3C954D75F3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5834" y="3458716"/>
              <a:ext cx="1295400" cy="116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103" name="AutoShape 28">
            <a:extLst>
              <a:ext uri="{FF2B5EF4-FFF2-40B4-BE49-F238E27FC236}">
                <a16:creationId xmlns:a16="http://schemas.microsoft.com/office/drawing/2014/main" id="{403A1DCE-D79B-6A6F-2395-7A42032C4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3175" y="6867798"/>
            <a:ext cx="2921000" cy="1829618"/>
          </a:xfrm>
          <a:prstGeom prst="wedgeRectCallout">
            <a:avLst>
              <a:gd name="adj1" fmla="val 8610"/>
              <a:gd name="adj2" fmla="val -8442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8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[</a:t>
            </a:r>
            <a:r>
              <a:rPr lang="ja-JP" altLang="ja-JP" sz="18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Món chính]</a:t>
            </a:r>
            <a:endParaRPr lang="en-US" altLang="ja-JP" sz="18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8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Thịt</a:t>
            </a:r>
            <a:r>
              <a:rPr lang="ja-JP" altLang="ja-JP" sz="18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, cá, trứng, đậu phụ, v.v.</a:t>
            </a:r>
            <a:endParaRPr lang="en-US" altLang="ja-JP" sz="18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8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Chủ </a:t>
            </a:r>
            <a:r>
              <a:rPr lang="ja-JP" altLang="ja-JP" sz="18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yếu giàu </a:t>
            </a:r>
            <a:r>
              <a:rPr lang="en-US" altLang="ja-JP" sz="1800" b="1" dirty="0" err="1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chất</a:t>
            </a:r>
            <a:r>
              <a:rPr lang="en-US" altLang="ja-JP" sz="1800" b="1" dirty="0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b="1" dirty="0" err="1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đạm</a:t>
            </a:r>
            <a:r>
              <a:rPr lang="ja-JP" altLang="ja-JP" sz="18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và </a:t>
            </a:r>
            <a:r>
              <a:rPr lang="ja-JP" altLang="ja-JP" sz="1800" b="1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chất béo</a:t>
            </a:r>
            <a:endParaRPr lang="en-US" altLang="ja-JP" sz="1800" b="1" dirty="0">
              <a:solidFill>
                <a:srgbClr val="FF0000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主菜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肉・魚・卵・豆腐など</a:t>
            </a:r>
            <a:endParaRPr lang="ja-JP" altLang="ja-JP" sz="1000" b="1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たんぱく質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と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脂質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を多く含む</a:t>
            </a:r>
            <a:endParaRPr lang="ja-JP" altLang="ja-JP" sz="1000" b="1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4104" name="AutoShape 27">
            <a:extLst>
              <a:ext uri="{FF2B5EF4-FFF2-40B4-BE49-F238E27FC236}">
                <a16:creationId xmlns:a16="http://schemas.microsoft.com/office/drawing/2014/main" id="{E6E6F1F8-71F4-91E1-D5FC-18CEC5952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02" y="6867798"/>
            <a:ext cx="2921000" cy="1829618"/>
          </a:xfrm>
          <a:prstGeom prst="wedgeRectCallout">
            <a:avLst>
              <a:gd name="adj1" fmla="val 21933"/>
              <a:gd name="adj2" fmla="val -8019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8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[</a:t>
            </a:r>
            <a:r>
              <a:rPr lang="ja-JP" altLang="ja-JP" sz="18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Thực phẩm thiết yếu]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8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Cơm</a:t>
            </a:r>
            <a:r>
              <a:rPr lang="ja-JP" altLang="ja-JP" sz="18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, bánh mì, các loại mì bún phở</a:t>
            </a:r>
            <a:endParaRPr lang="en-US" altLang="ja-JP" sz="18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8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Chủ </a:t>
            </a:r>
            <a:r>
              <a:rPr lang="ja-JP" altLang="ja-JP" sz="18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yếu </a:t>
            </a:r>
            <a:r>
              <a:rPr lang="ja-JP" altLang="ja-JP" sz="18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giàu </a:t>
            </a:r>
            <a:r>
              <a:rPr lang="ja-JP" altLang="ja-JP" sz="1800" b="1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đường</a:t>
            </a:r>
            <a:endParaRPr lang="en-US" altLang="ja-JP" sz="1800" b="1" dirty="0">
              <a:solidFill>
                <a:srgbClr val="FF0000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主食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ご飯・パン・麺類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を多く含む</a:t>
            </a:r>
            <a:endParaRPr lang="ja-JP" altLang="ja-JP" sz="1000" b="1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4108" name="左中かっこ 4">
            <a:extLst>
              <a:ext uri="{FF2B5EF4-FFF2-40B4-BE49-F238E27FC236}">
                <a16:creationId xmlns:a16="http://schemas.microsoft.com/office/drawing/2014/main" id="{43B8E17C-53A8-70DB-1946-CF99B562CB6D}"/>
              </a:ext>
            </a:extLst>
          </p:cNvPr>
          <p:cNvSpPr>
            <a:spLocks/>
          </p:cNvSpPr>
          <p:nvPr/>
        </p:nvSpPr>
        <p:spPr bwMode="auto">
          <a:xfrm>
            <a:off x="476672" y="3033861"/>
            <a:ext cx="531813" cy="5735563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j-lt"/>
            </a:endParaRPr>
          </a:p>
        </p:txBody>
      </p:sp>
      <p:sp>
        <p:nvSpPr>
          <p:cNvPr id="38" name="AutoShape 27">
            <a:extLst>
              <a:ext uri="{FF2B5EF4-FFF2-40B4-BE49-F238E27FC236}">
                <a16:creationId xmlns:a16="http://schemas.microsoft.com/office/drawing/2014/main" id="{77A7C146-3C59-74DC-D81A-2F3F3C5E958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9942" y="4910418"/>
            <a:ext cx="619392" cy="1481996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vi" sz="1800" b="1" dirty="0">
                <a:ea typeface="HG丸ｺﾞｼｯｸM-PRO" pitchFamily="50" charset="-128"/>
                <a:cs typeface="Times New Roman" panose="02020603050405020304" pitchFamily="18" charset="0"/>
              </a:rPr>
              <a:t>Mỗi bữa ăn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ea typeface="HG丸ｺﾞｼｯｸM-PRO" pitchFamily="50" charset="-128"/>
              </a:rPr>
              <a:t>毎回の食事</a:t>
            </a:r>
            <a:endParaRPr lang="en-US" altLang="ja-JP" sz="1000" b="1" dirty="0">
              <a:ea typeface="HG丸ｺﾞｼｯｸM-PRO" pitchFamily="50" charset="-128"/>
            </a:endParaRPr>
          </a:p>
        </p:txBody>
      </p:sp>
      <p:grpSp>
        <p:nvGrpSpPr>
          <p:cNvPr id="4107" name="グループ化 8">
            <a:extLst>
              <a:ext uri="{FF2B5EF4-FFF2-40B4-BE49-F238E27FC236}">
                <a16:creationId xmlns:a16="http://schemas.microsoft.com/office/drawing/2014/main" id="{76DEBE99-CCBD-9343-9D46-606B097E71BB}"/>
              </a:ext>
            </a:extLst>
          </p:cNvPr>
          <p:cNvGrpSpPr>
            <a:grpSpLocks/>
          </p:cNvGrpSpPr>
          <p:nvPr/>
        </p:nvGrpSpPr>
        <p:grpSpPr bwMode="auto">
          <a:xfrm>
            <a:off x="1844825" y="3091508"/>
            <a:ext cx="4670277" cy="1573459"/>
            <a:chOff x="1934631" y="903974"/>
            <a:chExt cx="4670958" cy="1573855"/>
          </a:xfrm>
        </p:grpSpPr>
        <p:sp>
          <p:nvSpPr>
            <p:cNvPr id="4128" name="AutoShape 29">
              <a:extLst>
                <a:ext uri="{FF2B5EF4-FFF2-40B4-BE49-F238E27FC236}">
                  <a16:creationId xmlns:a16="http://schemas.microsoft.com/office/drawing/2014/main" id="{6DCFEFE2-8900-4D62-7C39-338B43A1F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631" y="903974"/>
              <a:ext cx="4670958" cy="1141700"/>
            </a:xfrm>
            <a:prstGeom prst="wedgeRectCallout">
              <a:avLst>
                <a:gd name="adj1" fmla="val 8751"/>
                <a:gd name="adj2" fmla="val 10500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ja-JP" sz="1800" b="1"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[</a:t>
              </a:r>
              <a:r>
                <a:rPr lang="ja-JP" altLang="ja-JP" sz="1800" b="1" dirty="0"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Món phụ] Rau, rong biển, nấm, v.v.</a:t>
              </a:r>
              <a:endParaRPr lang="en-US" altLang="ja-JP" sz="1800" b="1" dirty="0"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ja-JP" sz="1800" b="1"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Chủ </a:t>
              </a:r>
              <a:r>
                <a:rPr lang="ja-JP" altLang="ja-JP" sz="1800" b="1" dirty="0"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yếu giàu </a:t>
              </a:r>
              <a:r>
                <a:rPr lang="ja-JP" altLang="ja-JP" sz="1800" b="1" dirty="0">
                  <a:solidFill>
                    <a:srgbClr val="FF0000"/>
                  </a:solidFill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vitamin, khoáng chất và </a:t>
              </a:r>
              <a:r>
                <a:rPr lang="ja-JP" altLang="ja-JP" sz="1800" b="1">
                  <a:solidFill>
                    <a:srgbClr val="FF0000"/>
                  </a:solidFill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chất xơ</a:t>
              </a:r>
              <a:endParaRPr lang="en-US" altLang="ja-JP" sz="1800" b="1" dirty="0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n-US" altLang="ja-JP" sz="1000" b="1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【</a:t>
              </a:r>
              <a:r>
                <a:rPr lang="ja-JP" altLang="en-US" sz="1000" b="1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副菜</a:t>
              </a:r>
              <a:r>
                <a:rPr lang="en-US" altLang="ja-JP" sz="1000" b="1" dirty="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】</a:t>
              </a:r>
              <a:r>
                <a:rPr lang="ja-JP" altLang="en-US" sz="1000" b="1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野菜・海藻・きのこなど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ja-JP" altLang="en-US" sz="1000" b="1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主に</a:t>
              </a:r>
              <a:r>
                <a:rPr lang="ja-JP" altLang="en-US" sz="1000" b="1">
                  <a:solidFill>
                    <a:srgbClr val="FF0000"/>
                  </a:solidFill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ビタミン・ミネラル・食物繊維</a:t>
              </a:r>
              <a:r>
                <a:rPr lang="ja-JP" altLang="en-US" sz="1000" b="1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を多く含む</a:t>
              </a:r>
              <a:endParaRPr lang="ja-JP" altLang="ja-JP" sz="1000" b="1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</p:txBody>
        </p:sp>
        <p:sp>
          <p:nvSpPr>
            <p:cNvPr id="4129" name="二等辺三角形 1">
              <a:extLst>
                <a:ext uri="{FF2B5EF4-FFF2-40B4-BE49-F238E27FC236}">
                  <a16:creationId xmlns:a16="http://schemas.microsoft.com/office/drawing/2014/main" id="{511AE228-67B0-A9DA-3A77-6AA31DA280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822294" y="2045174"/>
              <a:ext cx="849037" cy="432655"/>
            </a:xfrm>
            <a:prstGeom prst="triangle">
              <a:avLst>
                <a:gd name="adj" fmla="val 9891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1800">
                <a:latin typeface="+mj-lt"/>
              </a:endParaRPr>
            </a:p>
          </p:txBody>
        </p:sp>
        <p:cxnSp>
          <p:nvCxnSpPr>
            <p:cNvPr id="4115" name="直線コネクタ 4">
              <a:extLst>
                <a:ext uri="{FF2B5EF4-FFF2-40B4-BE49-F238E27FC236}">
                  <a16:creationId xmlns:a16="http://schemas.microsoft.com/office/drawing/2014/main" id="{4025BB8F-FE73-B620-5B5E-8BDB8A60A35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25120" y="2151061"/>
              <a:ext cx="669600" cy="0"/>
            </a:xfrm>
            <a:prstGeom prst="line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タイトル 1">
            <a:extLst>
              <a:ext uri="{FF2B5EF4-FFF2-40B4-BE49-F238E27FC236}">
                <a16:creationId xmlns:a16="http://schemas.microsoft.com/office/drawing/2014/main" id="{7214CB78-0043-3F92-FC58-B15775BD9A30}"/>
              </a:ext>
            </a:extLst>
          </p:cNvPr>
          <p:cNvSpPr txBox="1">
            <a:spLocks/>
          </p:cNvSpPr>
          <p:nvPr/>
        </p:nvSpPr>
        <p:spPr>
          <a:xfrm>
            <a:off x="61914" y="1989831"/>
            <a:ext cx="6815137" cy="828675"/>
          </a:xfrm>
          <a:prstGeom prst="rect">
            <a:avLst/>
          </a:prstGeom>
          <a:noFill/>
        </p:spPr>
        <p:txBody>
          <a:bodyPr>
            <a:normAutofit fontScale="92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vi" sz="2200" b="1" kern="0" dirty="0">
                <a:solidFill>
                  <a:srgbClr val="4E81BD"/>
                </a:solidFill>
                <a:ea typeface="HG丸ｺﾞｼｯｸM-PRO" panose="020F0600000000000000" pitchFamily="50" charset="-128"/>
              </a:rPr>
              <a:t>★ </a:t>
            </a:r>
            <a:r>
              <a:rPr lang="vi-VN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M</a:t>
            </a:r>
            <a:r>
              <a:rPr lang="vi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ỗi bữa ăn </a:t>
            </a:r>
            <a:r>
              <a:rPr lang="vi-VN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nên </a:t>
            </a:r>
            <a:r>
              <a:rPr lang="vi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cân </a:t>
            </a:r>
            <a:r>
              <a:rPr lang="en-US" altLang="ja-JP" sz="2200" b="1" dirty="0" err="1">
                <a:solidFill>
                  <a:schemeClr val="tx1"/>
                </a:solidFill>
                <a:ea typeface="HG丸ｺﾞｼｯｸM-PRO" pitchFamily="50" charset="-128"/>
              </a:rPr>
              <a:t>đối</a:t>
            </a:r>
            <a:r>
              <a:rPr lang="vi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 </a:t>
            </a:r>
            <a:r>
              <a:rPr lang="vi-VN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đầy đủ</a:t>
            </a:r>
            <a:r>
              <a:rPr lang="vi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 thực phẩm thiết yếu, món</a:t>
            </a:r>
            <a:br>
              <a:rPr lang="vi" altLang="ja-JP" sz="2200" b="1" dirty="0">
                <a:solidFill>
                  <a:schemeClr val="tx1"/>
                </a:solidFill>
                <a:ea typeface="HG丸ｺﾞｼｯｸM-PRO" pitchFamily="50" charset="-128"/>
              </a:rPr>
            </a:br>
            <a:r>
              <a:rPr lang="vi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 </a:t>
            </a:r>
            <a:r>
              <a:rPr lang="ja-JP" altLang="en-US" sz="2200" b="1">
                <a:solidFill>
                  <a:schemeClr val="tx1"/>
                </a:solidFill>
                <a:ea typeface="HG丸ｺﾞｼｯｸM-PRO" pitchFamily="50" charset="-128"/>
              </a:rPr>
              <a:t>　</a:t>
            </a:r>
            <a:r>
              <a:rPr lang="vi" altLang="ja-JP" sz="2200" b="1" dirty="0">
                <a:solidFill>
                  <a:schemeClr val="tx1"/>
                </a:solidFill>
                <a:ea typeface="HG丸ｺﾞｼｯｸM-PRO" pitchFamily="50" charset="-128"/>
              </a:rPr>
              <a:t>chính và món phụ</a:t>
            </a:r>
          </a:p>
          <a:p>
            <a:pPr algn="l" eaLnBrk="1" hangingPunct="1">
              <a:defRPr/>
            </a:pPr>
            <a:r>
              <a:rPr lang="ja-JP" altLang="en-US" sz="12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　毎回の食事で、主食・主菜・副菜をそろえて、バランス良く</a:t>
            </a:r>
            <a:endParaRPr lang="ja-JP" altLang="en-US" sz="1200" b="1" kern="0" dirty="0">
              <a:solidFill>
                <a:schemeClr val="tx1"/>
              </a:solidFill>
              <a:highlight>
                <a:srgbClr val="FFFF00"/>
              </a:highlight>
              <a:ea typeface="HG丸ｺﾞｼｯｸM-PRO" panose="020F0600000000000000" pitchFamily="50" charset="-128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9D59FEAD-D1E1-17C8-B598-696CEC9A2960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9DF5109F-3583-C469-FFC8-1ED2EF6E9E8A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ja-JP" altLang="ja-JP" sz="1000">
                <a:latin typeface="Times New Roman" panose="02020603050405020304" pitchFamily="18" charset="0"/>
                <a:cs typeface="Times New Roman" panose="02020603050405020304" pitchFamily="18" charset="0"/>
              </a:rPr>
              <a:t>Điều trị bệnh tiểu đường bằng chế độ ăn uống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糖尿病の食事療法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95A39A-C96E-2928-2E5B-BAFBB85877CB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6420994F-4EA6-1B07-D016-399F33F3C60E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>
            <a:extLst>
              <a:ext uri="{FF2B5EF4-FFF2-40B4-BE49-F238E27FC236}">
                <a16:creationId xmlns:a16="http://schemas.microsoft.com/office/drawing/2014/main" id="{B801731F-066D-44A5-7913-9F6573E6A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738687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17">
            <a:extLst>
              <a:ext uri="{FF2B5EF4-FFF2-40B4-BE49-F238E27FC236}">
                <a16:creationId xmlns:a16="http://schemas.microsoft.com/office/drawing/2014/main" id="{1CD9E80C-C6AD-67F5-DFFC-18D7C7BA4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3960937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Oval 23">
            <a:extLst>
              <a:ext uri="{FF2B5EF4-FFF2-40B4-BE49-F238E27FC236}">
                <a16:creationId xmlns:a16="http://schemas.microsoft.com/office/drawing/2014/main" id="{D85AC8F2-8F6F-A882-6260-AAD2C8E05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4675931"/>
            <a:ext cx="4824412" cy="1573213"/>
          </a:xfrm>
          <a:prstGeom prst="ellipse">
            <a:avLst/>
          </a:prstGeom>
          <a:solidFill>
            <a:srgbClr val="FFFF66"/>
          </a:soli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[</a:t>
            </a: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Súp, dưa muối]</a:t>
            </a:r>
            <a:endParaRPr lang="en-US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Có </a:t>
            </a: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nhiều</a:t>
            </a:r>
            <a:r>
              <a:rPr lang="ja-JP" altLang="ja-JP" sz="1600" b="1" dirty="0">
                <a:solidFill>
                  <a:srgbClr val="FF0000"/>
                </a:solidFill>
                <a:latin typeface="+mj-lt"/>
                <a:ea typeface="HG丸ｺﾞｼｯｸM-PRO" panose="020F0600000000000000" pitchFamily="50" charset="-128"/>
              </a:rPr>
              <a:t> muối,</a:t>
            </a: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 vì vậy chỉ ăn 1 </a:t>
            </a: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trong </a:t>
            </a:r>
            <a:endParaRPr lang="en-US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hai </a:t>
            </a:r>
            <a:r>
              <a:rPr lang="ja-JP" altLang="ja-JP" sz="1600" b="1" dirty="0">
                <a:latin typeface="+mj-lt"/>
                <a:ea typeface="HG丸ｺﾞｼｯｸM-PRO" panose="020F0600000000000000" pitchFamily="50" charset="-128"/>
              </a:rPr>
              <a:t>món 1 </a:t>
            </a:r>
            <a:r>
              <a:rPr lang="ja-JP" altLang="ja-JP" sz="1600" b="1">
                <a:latin typeface="+mj-lt"/>
                <a:ea typeface="HG丸ｺﾞｼｯｸM-PRO" panose="020F0600000000000000" pitchFamily="50" charset="-128"/>
              </a:rPr>
              <a:t>ngày!</a:t>
            </a:r>
            <a:endParaRPr lang="en-US" altLang="ja-JP" sz="1600" b="1" dirty="0">
              <a:latin typeface="+mj-lt"/>
              <a:ea typeface="HG丸ｺﾞｼｯｸM-PRO" panose="020F0600000000000000" pitchFamily="50" charset="-128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汁物・漬け物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塩分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が多いので１日にどちらか１品！</a:t>
            </a:r>
            <a:endParaRPr lang="ja-JP" altLang="ja-JP" sz="1000" b="1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6149" name="Picture 7">
            <a:extLst>
              <a:ext uri="{FF2B5EF4-FFF2-40B4-BE49-F238E27FC236}">
                <a16:creationId xmlns:a16="http://schemas.microsoft.com/office/drawing/2014/main" id="{17525F0A-4AFE-00F6-6168-C05C85D8F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373" y="5561186"/>
            <a:ext cx="75247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25">
            <a:extLst>
              <a:ext uri="{FF2B5EF4-FFF2-40B4-BE49-F238E27FC236}">
                <a16:creationId xmlns:a16="http://schemas.microsoft.com/office/drawing/2014/main" id="{3CD61843-5D09-5932-6F1B-C3AEE92AE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60" y="5648498"/>
            <a:ext cx="67945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0" name="Oval 22">
            <a:extLst>
              <a:ext uri="{FF2B5EF4-FFF2-40B4-BE49-F238E27FC236}">
                <a16:creationId xmlns:a16="http://schemas.microsoft.com/office/drawing/2014/main" id="{D73BAD89-9E7E-28F6-B0EB-35FFB04F3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8918" y="2432719"/>
            <a:ext cx="3564458" cy="1845507"/>
          </a:xfrm>
          <a:prstGeom prst="ellipse">
            <a:avLst/>
          </a:prstGeom>
          <a:solidFill>
            <a:srgbClr val="99FFCC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[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Sản phẩm từ sữa]</a:t>
            </a:r>
            <a:endParaRPr lang="en-US" altLang="ja-JP" sz="16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Chủ 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yếu giàu </a:t>
            </a:r>
            <a:r>
              <a:rPr lang="ja-JP" altLang="ja-JP" sz="1600" b="1" dirty="0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protein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và </a:t>
            </a:r>
            <a:r>
              <a:rPr lang="ja-JP" altLang="ja-JP" sz="1600" b="1" dirty="0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chất béo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1 ly sữa hoặc 1 hộp sữa chua </a:t>
            </a: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mỗi ngày</a:t>
            </a:r>
            <a:endParaRPr lang="en-US" altLang="ja-JP" sz="16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乳製品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たんぱく質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と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脂質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を多く含む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１日に牛乳コップ１杯かヨーグルト１ヶ</a:t>
            </a:r>
          </a:p>
        </p:txBody>
      </p:sp>
      <p:pic>
        <p:nvPicPr>
          <p:cNvPr id="6152" name="Picture 18">
            <a:extLst>
              <a:ext uri="{FF2B5EF4-FFF2-40B4-BE49-F238E27FC236}">
                <a16:creationId xmlns:a16="http://schemas.microsoft.com/office/drawing/2014/main" id="{B7AF3AC7-8DC6-B8DD-F5B0-CBFBB29B2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621" y="1892077"/>
            <a:ext cx="4476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24">
            <a:extLst>
              <a:ext uri="{FF2B5EF4-FFF2-40B4-BE49-F238E27FC236}">
                <a16:creationId xmlns:a16="http://schemas.microsoft.com/office/drawing/2014/main" id="{B7D40ADA-BBFF-2057-4CE7-1D1BA341E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773" y="2427188"/>
            <a:ext cx="509587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3" name="Oval 21">
            <a:extLst>
              <a:ext uri="{FF2B5EF4-FFF2-40B4-BE49-F238E27FC236}">
                <a16:creationId xmlns:a16="http://schemas.microsoft.com/office/drawing/2014/main" id="{8C524088-A27D-D023-53FF-76EB8286E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753" y="2541661"/>
            <a:ext cx="2052166" cy="1736565"/>
          </a:xfrm>
          <a:prstGeom prst="ellipse">
            <a:avLst/>
          </a:prstGeom>
          <a:solidFill>
            <a:srgbClr val="99FF66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[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Trái cây]</a:t>
            </a:r>
            <a:endParaRPr lang="en-US" altLang="ja-JP" sz="16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Chủ 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yếu </a:t>
            </a: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giàu </a:t>
            </a:r>
            <a:r>
              <a:rPr lang="ja-JP" altLang="ja-JP" sz="1600" b="1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đường</a:t>
            </a:r>
            <a:endParaRPr lang="en-US" altLang="ja-JP" sz="1600" b="1" dirty="0">
              <a:solidFill>
                <a:srgbClr val="FF0000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果物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主に</a:t>
            </a: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糖質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を多く含む</a:t>
            </a:r>
            <a:endParaRPr lang="en-US" altLang="ja-JP" sz="10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6155" name="Picture 10">
            <a:extLst>
              <a:ext uri="{FF2B5EF4-FFF2-40B4-BE49-F238E27FC236}">
                <a16:creationId xmlns:a16="http://schemas.microsoft.com/office/drawing/2014/main" id="{7A262601-3551-9038-0BD3-390F5CD07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30" y="3999153"/>
            <a:ext cx="481012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5" name="AutoShape 31">
            <a:extLst>
              <a:ext uri="{FF2B5EF4-FFF2-40B4-BE49-F238E27FC236}">
                <a16:creationId xmlns:a16="http://schemas.microsoft.com/office/drawing/2014/main" id="{E8C95D27-143A-972D-5E69-9E44487A5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8840" y="1280592"/>
            <a:ext cx="2592288" cy="721717"/>
          </a:xfrm>
          <a:prstGeom prst="wedgeRectCallout">
            <a:avLst>
              <a:gd name="adj1" fmla="val -36788"/>
              <a:gd name="adj2" fmla="val 14998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1200" b="1">
              <a:latin typeface="+mj-lt"/>
              <a:ea typeface="HG丸ｺﾞｼｯｸM-PRO" panose="020F0600000000000000" pitchFamily="50" charset="-128"/>
            </a:endParaRPr>
          </a:p>
        </p:txBody>
      </p:sp>
      <p:sp>
        <p:nvSpPr>
          <p:cNvPr id="4116" name="AutoShape 31">
            <a:extLst>
              <a:ext uri="{FF2B5EF4-FFF2-40B4-BE49-F238E27FC236}">
                <a16:creationId xmlns:a16="http://schemas.microsoft.com/office/drawing/2014/main" id="{52D8B648-7A5F-0D34-9F14-248C83292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550" y="713436"/>
            <a:ext cx="3734666" cy="1287236"/>
          </a:xfrm>
          <a:prstGeom prst="wedgeRectCallout">
            <a:avLst>
              <a:gd name="adj1" fmla="val 33606"/>
              <a:gd name="adj2" fmla="val 9334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800" b="1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Trái </a:t>
            </a:r>
            <a:r>
              <a:rPr lang="ja-JP" altLang="ja-JP" sz="1800" b="1" dirty="0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cây và các sản phẩm từ sữa cũng có thể được dùng làm đồ ăn giữa </a:t>
            </a:r>
            <a:r>
              <a:rPr lang="ja-JP" altLang="ja-JP" sz="1800" b="1">
                <a:latin typeface="+mn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buổi!</a:t>
            </a:r>
            <a:endParaRPr lang="en-US" altLang="ja-JP" sz="1800" b="1" dirty="0">
              <a:latin typeface="+mn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ea typeface="HG丸ｺﾞｼｯｸM-PRO" panose="020F0600000000000000" pitchFamily="50" charset="-128"/>
              </a:rPr>
              <a:t>果物や乳製品は間食に利用するのもよいでしょう！</a:t>
            </a:r>
          </a:p>
        </p:txBody>
      </p:sp>
      <p:pic>
        <p:nvPicPr>
          <p:cNvPr id="6158" name="Picture 11">
            <a:extLst>
              <a:ext uri="{FF2B5EF4-FFF2-40B4-BE49-F238E27FC236}">
                <a16:creationId xmlns:a16="http://schemas.microsoft.com/office/drawing/2014/main" id="{E04D0B2E-E578-E839-3CFE-7BD5797C6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907" y="3843931"/>
            <a:ext cx="7080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8" name="左中かっこ 4">
            <a:extLst>
              <a:ext uri="{FF2B5EF4-FFF2-40B4-BE49-F238E27FC236}">
                <a16:creationId xmlns:a16="http://schemas.microsoft.com/office/drawing/2014/main" id="{E876F2A7-06A6-4B34-61AD-C2795F3F1DF7}"/>
              </a:ext>
            </a:extLst>
          </p:cNvPr>
          <p:cNvSpPr>
            <a:spLocks/>
          </p:cNvSpPr>
          <p:nvPr/>
        </p:nvSpPr>
        <p:spPr bwMode="auto">
          <a:xfrm>
            <a:off x="814388" y="2216696"/>
            <a:ext cx="527051" cy="2232248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j-lt"/>
            </a:endParaRP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E9BF5EA6-F12F-0300-324E-FE3228A8201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17890" y="2103471"/>
            <a:ext cx="647394" cy="15939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ja-JP" sz="1400" b="1" dirty="0">
              <a:latin typeface="+mj-lt"/>
              <a:ea typeface="HG丸ｺﾞｼｯｸM-PRO" pitchFamily="50" charset="-128"/>
            </a:endParaRPr>
          </a:p>
        </p:txBody>
      </p:sp>
      <p:sp>
        <p:nvSpPr>
          <p:cNvPr id="4121" name="Oval 23">
            <a:extLst>
              <a:ext uri="{FF2B5EF4-FFF2-40B4-BE49-F238E27FC236}">
                <a16:creationId xmlns:a16="http://schemas.microsoft.com/office/drawing/2014/main" id="{1A4646AA-A1B5-6EF1-3491-55DCA30F7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6505526"/>
            <a:ext cx="5211762" cy="2047874"/>
          </a:xfrm>
          <a:prstGeom prst="ellipse">
            <a:avLst/>
          </a:prstGeom>
          <a:solidFill>
            <a:srgbClr val="FF9999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[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Dầu và chất béo]</a:t>
            </a:r>
            <a:endParaRPr lang="en-US" altLang="ja-JP" sz="16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Thực 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phẩm chiên</a:t>
            </a:r>
            <a:r>
              <a:rPr lang="ja-JP" altLang="ja-JP" sz="1600" b="1" dirty="0">
                <a:solidFill>
                  <a:srgbClr val="FF0000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 có nhiều calo,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vì vậy </a:t>
            </a: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chỉ </a:t>
            </a:r>
            <a:endParaRPr lang="en-US" altLang="ja-JP" sz="16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ăn 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1 ~ 2 lần một tuần!</a:t>
            </a:r>
            <a:endParaRPr lang="en-US" altLang="ja-JP" sz="16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Hãy </a:t>
            </a:r>
            <a:r>
              <a:rPr lang="ja-JP" altLang="ja-JP" sz="1600" b="1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chú ý đến lượng dầu, nước sốt, v.v</a:t>
            </a:r>
            <a:r>
              <a:rPr lang="ja-JP" altLang="ja-JP" sz="1600" b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.!</a:t>
            </a:r>
            <a:endParaRPr lang="en-US" altLang="ja-JP" sz="16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【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油脂類</a:t>
            </a:r>
            <a:r>
              <a:rPr lang="en-US" altLang="ja-JP" sz="1000" b="1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】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rgbClr val="FF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カロリーが高い</a:t>
            </a: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ので揚げ物は週１～２回！</a:t>
            </a:r>
            <a:endParaRPr lang="ja-JP" altLang="ja-JP" sz="1000" b="1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オイル・ドレッシング等の量に注意！</a:t>
            </a:r>
            <a:endParaRPr lang="en-US" altLang="ja-JP" sz="10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6162" name="Picture 36" descr="GUM03_CL16040">
            <a:extLst>
              <a:ext uri="{FF2B5EF4-FFF2-40B4-BE49-F238E27FC236}">
                <a16:creationId xmlns:a16="http://schemas.microsoft.com/office/drawing/2014/main" id="{131BD0D6-7492-0930-B0A4-359C82C7D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84">
            <a:off x="4986654" y="7852385"/>
            <a:ext cx="2682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0EABB6C-095B-7B20-938A-A7D0B74375DA}"/>
              </a:ext>
            </a:extLst>
          </p:cNvPr>
          <p:cNvSpPr txBox="1"/>
          <p:nvPr/>
        </p:nvSpPr>
        <p:spPr>
          <a:xfrm>
            <a:off x="-27384" y="2648744"/>
            <a:ext cx="167084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vi" altLang="ja-JP" sz="1600" b="1" dirty="0">
                <a:latin typeface="+mj-lt"/>
                <a:ea typeface="HG丸ｺﾞｼｯｸM-PRO" pitchFamily="50" charset="-128"/>
              </a:rPr>
              <a:t>Ăn </a:t>
            </a:r>
            <a:r>
              <a:rPr lang="en-US" altLang="ja-JP" sz="1600" b="1" dirty="0">
                <a:latin typeface="+mj-lt"/>
                <a:ea typeface="HG丸ｺﾞｼｯｸM-PRO" pitchFamily="50" charset="-128"/>
              </a:rPr>
              <a:t>1</a:t>
            </a:r>
            <a:r>
              <a:rPr lang="vi" altLang="ja-JP" sz="1600" b="1" dirty="0">
                <a:latin typeface="+mj-lt"/>
                <a:ea typeface="HG丸ｺﾞｼｯｸM-PRO" pitchFamily="50" charset="-128"/>
              </a:rPr>
              <a:t> lần 1 ngày</a:t>
            </a:r>
          </a:p>
          <a:p>
            <a:pPr algn="ctr" eaLnBrk="1" hangingPunct="1">
              <a:defRPr/>
            </a:pPr>
            <a:r>
              <a:rPr lang="ja-JP" altLang="en-US" sz="1000" b="1">
                <a:ea typeface="HG丸ｺﾞｼｯｸM-PRO" pitchFamily="50" charset="-128"/>
              </a:rPr>
              <a:t>１日に１回とる</a:t>
            </a:r>
            <a:endParaRPr lang="en-US" altLang="ja-JP" sz="1000" b="1" dirty="0">
              <a:ea typeface="HG丸ｺﾞｼｯｸM-PRO" pitchFamily="50" charset="-128"/>
            </a:endParaRP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5D71C316-DC72-6B15-4C6B-B26F90061F9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72DF3BB-B173-756C-8F4C-ECB1743B17A3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62B9A397-67BC-AEF2-EA7E-BCE1A6FA9EE1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ja-JP" altLang="ja-JP" sz="1000">
                <a:latin typeface="Times New Roman" panose="02020603050405020304" pitchFamily="18" charset="0"/>
                <a:cs typeface="Times New Roman" panose="02020603050405020304" pitchFamily="18" charset="0"/>
              </a:rPr>
              <a:t>Điều trị bệnh tiểu đường bằng chế độ ăn uống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糖尿病の食事療法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3" name="スライド番号プレースホルダー 1">
            <a:extLst>
              <a:ext uri="{FF2B5EF4-FFF2-40B4-BE49-F238E27FC236}">
                <a16:creationId xmlns:a16="http://schemas.microsoft.com/office/drawing/2014/main" id="{D46AA830-5C35-3775-7295-F512D90C810B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>
            <a:extLst>
              <a:ext uri="{FF2B5EF4-FFF2-40B4-BE49-F238E27FC236}">
                <a16:creationId xmlns:a16="http://schemas.microsoft.com/office/drawing/2014/main" id="{2F82968B-4CD1-74CA-6717-B59FA552F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28575"/>
            <a:ext cx="184150" cy="369888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1800">
              <a:latin typeface="+mj-lt"/>
            </a:endParaRPr>
          </a:p>
        </p:txBody>
      </p:sp>
      <p:sp>
        <p:nvSpPr>
          <p:cNvPr id="6147" name="Rectangle 15">
            <a:extLst>
              <a:ext uri="{FF2B5EF4-FFF2-40B4-BE49-F238E27FC236}">
                <a16:creationId xmlns:a16="http://schemas.microsoft.com/office/drawing/2014/main" id="{4938C3B3-E9DA-06A3-7F56-88026E071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921" y="866542"/>
            <a:ext cx="6621463" cy="286232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1.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Thêm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nhiều nguyên liệu vào súp miso và các loại súp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khác,</a:t>
            </a:r>
            <a:b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và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chỉ ăn 1 chén 1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ngày.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ja-JP" altLang="ja-JP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みそ汁、スープ類は具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をたくさん入れて、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1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日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1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杯にする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2.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Nên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chừa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lại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không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húp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hết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nước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súp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trong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các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loại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bún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mì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phở</a:t>
            </a:r>
            <a:r>
              <a:rPr lang="en-US" altLang="ja-JP" sz="18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めん類のつゆは、飲まずに残す</a:t>
            </a:r>
            <a:r>
              <a:rPr lang="ja-JP" altLang="ja-JP" sz="10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ja-JP" altLang="en-US" sz="10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3.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Dưa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muối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ă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n 1 dĩa nhỏ 1 ngày và không chan nước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tương</a:t>
            </a:r>
            <a:r>
              <a:rPr lang="ja-JP" altLang="en-US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vào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漬け物は小皿に１日１皿にし、醤油はかけない</a:t>
            </a:r>
            <a:r>
              <a:rPr lang="ja-JP" altLang="ja-JP" sz="10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en-US" altLang="ja-JP" sz="10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4.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Thay vì chan nước tương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vào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, hãy rót ra đĩa để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chấm.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醤油はかけるより、皿に出してつけるようにしましょう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5.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Hãy biết những loại thực phẩm chứa nhiều muối để lưu ý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số lượng</a:t>
            </a:r>
            <a:b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và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tần suất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sử dụng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塩分の多いものを知って、量や回数に気をつけましょう</a:t>
            </a:r>
            <a:endParaRPr lang="ja-JP" altLang="en-US" sz="10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149" name="Rectangle 15">
            <a:extLst>
              <a:ext uri="{FF2B5EF4-FFF2-40B4-BE49-F238E27FC236}">
                <a16:creationId xmlns:a16="http://schemas.microsoft.com/office/drawing/2014/main" id="{C45C9EC4-1077-DC2B-8112-465D62B9C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803" y="4616043"/>
            <a:ext cx="6465565" cy="463203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285750" indent="-285750">
              <a:spcBef>
                <a:spcPct val="0"/>
              </a:spcBef>
              <a:buFontTx/>
              <a:buChar char="-"/>
              <a:defRPr/>
            </a:pP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Sử </a:t>
            </a:r>
            <a:r>
              <a:rPr lang="ja-JP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dụng </a:t>
            </a: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vị chua</a:t>
            </a:r>
            <a:endParaRPr lang="en-US" altLang="ja-JP" sz="2000" b="1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chemeClr val="accent2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酸味を使う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ja-JP" sz="140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Giấm, chanh, quả yuzu, chanh sudachi, chanh kabosu, v.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v.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酢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レモン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ゆず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すだち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かぼすなど</a:t>
            </a:r>
            <a:endParaRPr lang="en-US" altLang="ja-JP" sz="10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endParaRPr lang="ja-JP" altLang="ja-JP" sz="1300" b="1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buFontTx/>
              <a:buChar char="-"/>
              <a:defRPr/>
            </a:pP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Sử </a:t>
            </a:r>
            <a:r>
              <a:rPr lang="ja-JP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dụng gia vị và </a:t>
            </a: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rau </a:t>
            </a:r>
            <a:r>
              <a:rPr lang="en-US" altLang="ja-JP" sz="2000" b="1" dirty="0" err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thơm</a:t>
            </a:r>
            <a:endParaRPr lang="en-US" altLang="ja-JP" sz="2000" b="1" dirty="0">
              <a:solidFill>
                <a:schemeClr val="accent2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chemeClr val="accent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香辛料</a:t>
            </a:r>
            <a:r>
              <a:rPr lang="en-US" altLang="ja-JP" sz="1100" b="1" dirty="0">
                <a:solidFill>
                  <a:schemeClr val="accent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､</a:t>
            </a:r>
            <a:r>
              <a:rPr lang="ja-JP" altLang="en-US" sz="1100" b="1">
                <a:solidFill>
                  <a:schemeClr val="accent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香味野菜を使う</a:t>
            </a:r>
            <a:endParaRPr lang="ja-JP" altLang="ja-JP" sz="1100" b="1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400" dirty="0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Hạt tiêu, bột cà ri, mù tạt, wasabi, ớt, v.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v.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Tía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tô, gừng, tỏi, hành lá, gừng myoga,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ngò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tây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Nhật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,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mè,</a:t>
            </a:r>
            <a:b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rong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biển, v.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v.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コショウ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カレー粉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辛子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わさび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唐辛子など　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しそ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生姜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にんにく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ねぎ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みょうが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みつば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ごま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のりなど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ja-JP" sz="1300" b="1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buFontTx/>
              <a:buChar char="-"/>
              <a:defRPr/>
            </a:pP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Sử </a:t>
            </a:r>
            <a:r>
              <a:rPr lang="ja-JP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dụng nước dùng dashi và </a:t>
            </a: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vị umami</a:t>
            </a:r>
            <a:endParaRPr lang="en-US" altLang="ja-JP" sz="2000" b="1" dirty="0">
              <a:solidFill>
                <a:schemeClr val="accent2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chemeClr val="accent2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だし</a:t>
            </a:r>
            <a:r>
              <a:rPr lang="en-US" altLang="ja-JP" sz="1100" b="1" dirty="0">
                <a:solidFill>
                  <a:schemeClr val="accent2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､</a:t>
            </a:r>
            <a:r>
              <a:rPr lang="ja-JP" altLang="en-US" sz="1100" b="1">
                <a:solidFill>
                  <a:schemeClr val="accent2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うまみ味を使う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400" b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Cá ngừ bào, tảo bẹ, cá mòi khô, các loại nấm, v.v.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Lưu ý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các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loại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nước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dùng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dashi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dạng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hạt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nêm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trên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thị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trường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b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có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chứa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hàm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lượng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muối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かつお節、昆布、煮干、きのこ類など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市販の顆粒だしは塩分があるので注意</a:t>
            </a:r>
            <a:endParaRPr lang="en-US" altLang="ja-JP" sz="1000" dirty="0">
              <a:highlight>
                <a:srgbClr val="FFFF00"/>
              </a:highlight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198" name="図 2">
            <a:extLst>
              <a:ext uri="{FF2B5EF4-FFF2-40B4-BE49-F238E27FC236}">
                <a16:creationId xmlns:a16="http://schemas.microsoft.com/office/drawing/2014/main" id="{FDCA9688-7726-3C34-83E1-8C5A231E5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599" y="4736976"/>
            <a:ext cx="31273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図 3">
            <a:extLst>
              <a:ext uri="{FF2B5EF4-FFF2-40B4-BE49-F238E27FC236}">
                <a16:creationId xmlns:a16="http://schemas.microsoft.com/office/drawing/2014/main" id="{F8DAC79B-9CE2-CD2F-EEC5-D8B60B22F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3593">
            <a:off x="5920106" y="6499010"/>
            <a:ext cx="371475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タイトル 1">
            <a:extLst>
              <a:ext uri="{FF2B5EF4-FFF2-40B4-BE49-F238E27FC236}">
                <a16:creationId xmlns:a16="http://schemas.microsoft.com/office/drawing/2014/main" id="{6BB7F0F9-B69C-F501-36C0-8813899A4B6D}"/>
              </a:ext>
            </a:extLst>
          </p:cNvPr>
          <p:cNvSpPr txBox="1">
            <a:spLocks/>
          </p:cNvSpPr>
          <p:nvPr/>
        </p:nvSpPr>
        <p:spPr>
          <a:xfrm>
            <a:off x="188640" y="354261"/>
            <a:ext cx="5759450" cy="56629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eaLnBrk="1" hangingPunct="1">
              <a:defRPr/>
            </a:pPr>
            <a:r>
              <a:rPr lang="vi" sz="2000" b="1" kern="0" dirty="0">
                <a:solidFill>
                  <a:srgbClr val="4E81BD"/>
                </a:solidFill>
                <a:ea typeface="HG丸ｺﾞｼｯｸM-PRO" panose="020F0600000000000000" pitchFamily="50" charset="-128"/>
              </a:rPr>
              <a:t>★ </a:t>
            </a:r>
            <a:r>
              <a:rPr lang="vi" sz="2000" b="1" dirty="0">
                <a:solidFill>
                  <a:schemeClr val="tx1"/>
                </a:solidFill>
                <a:ea typeface="HG丸ｺﾞｼｯｸM-PRO" pitchFamily="50" charset="-128"/>
              </a:rPr>
              <a:t>Cách giảm muối</a:t>
            </a:r>
          </a:p>
          <a:p>
            <a:pPr algn="l" eaLnBrk="1" hangingPunct="1">
              <a:defRPr/>
            </a:pPr>
            <a:r>
              <a:rPr lang="ja-JP" altLang="en-US" sz="11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　減塩の方法</a:t>
            </a:r>
            <a:endParaRPr lang="en-US" altLang="ja-JP" sz="1100" b="1" dirty="0">
              <a:solidFill>
                <a:schemeClr val="tx1"/>
              </a:solidFill>
              <a:ea typeface="HG丸ｺﾞｼｯｸM-PRO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C3FD9514-FE80-AC18-81CB-4DB1BD9DB256}"/>
              </a:ext>
            </a:extLst>
          </p:cNvPr>
          <p:cNvSpPr txBox="1">
            <a:spLocks/>
          </p:cNvSpPr>
          <p:nvPr/>
        </p:nvSpPr>
        <p:spPr>
          <a:xfrm>
            <a:off x="188640" y="4086117"/>
            <a:ext cx="5759450" cy="578851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>
              <a:defRPr/>
            </a:pPr>
            <a:r>
              <a:rPr lang="vi" sz="2000" b="1" kern="0" dirty="0">
                <a:solidFill>
                  <a:srgbClr val="4E81BD"/>
                </a:solidFill>
                <a:ea typeface="HG丸ｺﾞｼｯｸM-PRO" panose="020F0600000000000000" pitchFamily="50" charset="-128"/>
              </a:rPr>
              <a:t>★ </a:t>
            </a:r>
            <a:r>
              <a:rPr lang="vi" sz="2000" b="1" kern="0" dirty="0">
                <a:solidFill>
                  <a:schemeClr val="tx1"/>
                </a:solidFill>
                <a:ea typeface="HG丸ｺﾞｼｯｸM-PRO" panose="020F0600000000000000" pitchFamily="50" charset="-128"/>
              </a:rPr>
              <a:t>Cách ăn ngon dù giảm muối</a:t>
            </a:r>
          </a:p>
          <a:p>
            <a:pPr algn="l">
              <a:defRPr/>
            </a:pPr>
            <a:r>
              <a:rPr lang="ja-JP" altLang="en-US" sz="1100" b="1" ker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塩を減らしても美味しく食べる方法</a:t>
            </a:r>
            <a:endParaRPr lang="en-US" altLang="ja-JP" sz="1100" b="1" dirty="0">
              <a:solidFill>
                <a:schemeClr val="tx1"/>
              </a:solidFill>
              <a:ea typeface="HG丸ｺﾞｼｯｸM-PRO" pitchFamily="50" charset="-128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E41EDC78-67F5-8CC8-3F55-AB23E4DEB5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77C1EA-27D8-84DA-5C9D-081E10E2246F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9A7CE0-9E0E-0D8E-BA46-FA0006F342F0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ja-JP" altLang="ja-JP" sz="1000">
                <a:latin typeface="Times New Roman" panose="02020603050405020304" pitchFamily="18" charset="0"/>
                <a:cs typeface="Times New Roman" panose="02020603050405020304" pitchFamily="18" charset="0"/>
              </a:rPr>
              <a:t>Điều trị bệnh tiểu đường bằng chế độ ăn uống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糖尿病の食事療法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1DA0C0E-7C1B-AD00-60E3-29911F602C79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>
            <a:extLst>
              <a:ext uri="{FF2B5EF4-FFF2-40B4-BE49-F238E27FC236}">
                <a16:creationId xmlns:a16="http://schemas.microsoft.com/office/drawing/2014/main" id="{81265791-0039-63EB-D700-2DFD79BC0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28575"/>
            <a:ext cx="184150" cy="369888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ja-JP" altLang="en-US" sz="1800">
              <a:latin typeface="+mj-lt"/>
            </a:endParaRPr>
          </a:p>
        </p:txBody>
      </p:sp>
      <p:sp>
        <p:nvSpPr>
          <p:cNvPr id="6149" name="Rectangle 15">
            <a:extLst>
              <a:ext uri="{FF2B5EF4-FFF2-40B4-BE49-F238E27FC236}">
                <a16:creationId xmlns:a16="http://schemas.microsoft.com/office/drawing/2014/main" id="{9E708DAF-7CD5-C4C6-935F-0C269E3A7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49" y="560512"/>
            <a:ext cx="6336704" cy="680186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ja-JP" altLang="en-US" sz="700" b="1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buFontTx/>
              <a:buChar char="-"/>
              <a:defRPr/>
            </a:pP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Dùng nước tương</a:t>
            </a:r>
            <a:r>
              <a:rPr lang="en-US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được</a:t>
            </a: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 pha</a:t>
            </a:r>
            <a:r>
              <a:rPr lang="en-US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sẵn</a:t>
            </a:r>
            <a:r>
              <a:rPr lang="en-US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với</a:t>
            </a: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 nước dùng dashi</a:t>
            </a:r>
            <a:endParaRPr lang="en-US" altLang="ja-JP" sz="2000" b="1" dirty="0">
              <a:solidFill>
                <a:schemeClr val="accent2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chemeClr val="accent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だし割じょうゆを使う</a:t>
            </a:r>
            <a:endParaRPr lang="en-US" altLang="ja-JP" sz="1100" b="1" dirty="0">
              <a:solidFill>
                <a:schemeClr val="accent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Sử dụng nước tương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được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pha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sẵn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với</a:t>
            </a:r>
            <a:r>
              <a: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 nước dùng dashi</a:t>
            </a:r>
            <a:b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</a:t>
            </a:r>
            <a:r>
              <a: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G丸ｺﾞｼｯｸM-PRO" panose="020F0600000000000000" pitchFamily="50" charset="-128"/>
                <a:cs typeface="Times New Roman" panose="02020603050405020304" pitchFamily="18" charset="0"/>
              </a:rPr>
              <a:t> (nước tương 2: nước dùng dashi 1) và nước tương giấm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だし割り醤油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</a:t>
            </a:r>
            <a:r>
              <a:rPr kumimoji="1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醤油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2:</a:t>
            </a:r>
            <a:r>
              <a:rPr kumimoji="1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だし汁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1)</a:t>
            </a:r>
            <a:r>
              <a:rPr kumimoji="1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や酢醤油の利用</a:t>
            </a:r>
            <a:endParaRPr lang="en-US" altLang="ja-JP" sz="1400" b="1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ja-JP" altLang="en-US" sz="1300" b="1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buFontTx/>
              <a:buChar char="-"/>
              <a:defRPr/>
            </a:pPr>
            <a:r>
              <a:rPr lang="vi-VN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Cải thiện phương pháp chế biến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chemeClr val="accent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調理の仕方を工夫する</a:t>
            </a:r>
            <a:endParaRPr lang="en-US" altLang="ja-JP" sz="1100" b="1" dirty="0">
              <a:solidFill>
                <a:schemeClr val="accent2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6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Sử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dụng màu sắc nướng và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hương dầu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Cuối cùng nêm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gia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vị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trên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bề mặt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焼き目や油の風味を利用する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最後に表面に味をつける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ja-JP" altLang="en-US" sz="1300" b="1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buFontTx/>
              <a:buChar char="-"/>
              <a:defRPr/>
            </a:pP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Sử </a:t>
            </a:r>
            <a:r>
              <a:rPr lang="ja-JP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dụng nguyên </a:t>
            </a: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liệu tươi</a:t>
            </a:r>
            <a:endParaRPr lang="en-US" altLang="ja-JP" sz="2000" b="1" dirty="0">
              <a:solidFill>
                <a:schemeClr val="accent2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chemeClr val="accent2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新鮮な材料を使う</a:t>
            </a:r>
            <a:endParaRPr lang="en-US" altLang="ja-JP" sz="1100" b="1" dirty="0">
              <a:solidFill>
                <a:schemeClr val="accent2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Tận d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ụ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ng hương vị tự nhiên của các nguyên liệu như hải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sản </a:t>
            </a:r>
            <a:b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và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rau v.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v.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魚介類・野菜など素材の持ち味を生かす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ja-JP" sz="1300" b="1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buFontTx/>
              <a:buChar char="-"/>
              <a:defRPr/>
            </a:pP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Tập </a:t>
            </a:r>
            <a:r>
              <a:rPr lang="ja-JP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trung vào một món ăn để nêm </a:t>
            </a: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gia vị</a:t>
            </a:r>
            <a:endParaRPr lang="en-US" altLang="ja-JP" sz="2000" b="1" dirty="0">
              <a:solidFill>
                <a:schemeClr val="accent2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chemeClr val="accent2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一品に重点をおいて味付けする</a:t>
            </a:r>
            <a:endParaRPr lang="en-US" altLang="ja-JP" sz="1100" b="1" dirty="0">
              <a:solidFill>
                <a:schemeClr val="accent2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Khi cảm giác không đậm đà thì chỉ nêm kỹ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một món thức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ăn.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もの足りない時はおかずのひとつだけをしっかり味付しましょう</a:t>
            </a:r>
            <a:endParaRPr lang="en-US" altLang="ja-JP" sz="1000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ja-JP" sz="1300" b="1" dirty="0"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buFontTx/>
              <a:buChar char="-"/>
              <a:defRPr/>
            </a:pPr>
            <a:r>
              <a:rPr lang="ja-JP" altLang="ja-JP" sz="2000" b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Ăn </a:t>
            </a:r>
            <a:r>
              <a:rPr lang="ja-JP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ở nhiệt độ </a:t>
            </a:r>
            <a:r>
              <a:rPr lang="en-US" altLang="ja-JP" sz="2000" b="1" dirty="0" err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thích</a:t>
            </a:r>
            <a:r>
              <a:rPr lang="en-US" altLang="ja-JP" sz="2000" b="1" dirty="0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chemeClr val="accent2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hợp</a:t>
            </a:r>
            <a:endParaRPr lang="en-US" altLang="ja-JP" sz="2000" b="1" dirty="0">
              <a:solidFill>
                <a:schemeClr val="accent2"/>
              </a:solidFill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100" b="1">
                <a:solidFill>
                  <a:schemeClr val="accent2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いい温度で食べる</a:t>
            </a:r>
            <a:endParaRPr lang="en-US" altLang="ja-JP" sz="1100" b="1" dirty="0">
              <a:solidFill>
                <a:schemeClr val="accent2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ja-JP" sz="1600" b="1">
                <a:latin typeface="+mj-lt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M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ón nóng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thì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ăn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lúc còn nóng và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món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lạnh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ăn</a:t>
            </a:r>
            <a:r>
              <a:rPr lang="ja-JP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lúc còn 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lạnh sẽ</a:t>
            </a:r>
            <a:b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cảm thấy 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(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ngon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miện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)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hài</a:t>
            </a:r>
            <a:r>
              <a:rPr lang="en-US" altLang="ja-JP" sz="18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err="1">
                <a:ea typeface="HG丸ｺﾞｼｯｸM-PRO" panose="020F0600000000000000" pitchFamily="50" charset="-128"/>
                <a:cs typeface="Times New Roman" panose="02020603050405020304" pitchFamily="18" charset="0"/>
              </a:rPr>
              <a:t>lòng</a:t>
            </a:r>
            <a:r>
              <a:rPr lang="ja-JP" altLang="ja-JP" sz="1800"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  <a:endParaRPr lang="en-US" altLang="ja-JP" sz="1800" dirty="0"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温かい料理は温かいうちに、冷たい料理は冷たいうちに食べると満足します</a:t>
            </a:r>
            <a:endParaRPr lang="ja-JP" altLang="ja-JP" sz="1000" b="1">
              <a:solidFill>
                <a:schemeClr val="accent2"/>
              </a:solidFill>
              <a:latin typeface="+mj-lt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8F672203-3A84-78CE-81E1-47434D062B2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8183CF-2B11-E974-FFBD-F8D7DA83290B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834D917A-8E19-CF7C-C35C-9AEDF88FA337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ja-JP" altLang="ja-JP" sz="1000">
                <a:latin typeface="Times New Roman" panose="02020603050405020304" pitchFamily="18" charset="0"/>
                <a:cs typeface="Times New Roman" panose="02020603050405020304" pitchFamily="18" charset="0"/>
              </a:rPr>
              <a:t>Điều trị bệnh tiểu đường bằng chế độ ăn uống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80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糖尿病の食事療法</a:t>
            </a:r>
            <a:endParaRPr kumimoji="1" lang="ja-JP" altLang="en-US" sz="80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CF7EBB0-63E6-590F-36C7-53ECD32598DE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4" name="図 1">
            <a:extLst>
              <a:ext uri="{FF2B5EF4-FFF2-40B4-BE49-F238E27FC236}">
                <a16:creationId xmlns:a16="http://schemas.microsoft.com/office/drawing/2014/main" id="{D4422338-54AD-7C46-4E50-22D073B3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6863" flipH="1">
            <a:off x="6003307" y="1281475"/>
            <a:ext cx="33972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9E0230-0AFF-444F-BD57-D4E4F46FEC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8AD5F0-AA2B-44DD-B065-7EFF3C89EF1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1126</Words>
  <Application>Microsoft Macintosh PowerPoint</Application>
  <PresentationFormat>A4 210 x 297 mm</PresentationFormat>
  <Paragraphs>131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HGMaruGothicMPRO</vt:lpstr>
      <vt:lpstr>HGMaruGothicMPRO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2023-02-08T05:04:49Z</dcterms:created>
  <dcterms:modified xsi:type="dcterms:W3CDTF">2024-01-17T07:28:00Z</dcterms:modified>
</cp:coreProperties>
</file>