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sldIdLst>
    <p:sldId id="265" r:id="rId5"/>
    <p:sldId id="268" r:id="rId6"/>
    <p:sldId id="267" r:id="rId7"/>
    <p:sldId id="269" r:id="rId8"/>
  </p:sldIdLst>
  <p:sldSz cx="6858000" cy="9906000" type="A4"/>
  <p:notesSz cx="6805613" cy="9939338"/>
  <p:defaultTextStyle>
    <a:defPPr rtl="0">
      <a:defRPr lang="vi-V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850000"/>
    <a:srgbClr val="00AF0C"/>
    <a:srgbClr val="4676B5"/>
    <a:srgbClr val="0000FF"/>
    <a:srgbClr val="FF0066"/>
    <a:srgbClr val="FFFFCC"/>
    <a:srgbClr val="CCEC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9"/>
    <p:restoredTop sz="95833"/>
  </p:normalViewPr>
  <p:slideViewPr>
    <p:cSldViewPr>
      <p:cViewPr varScale="1">
        <p:scale>
          <a:sx n="77" d="100"/>
          <a:sy n="77" d="100"/>
        </p:scale>
        <p:origin x="3424" y="2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05CC751A-541F-B140-8F4D-EC3EE70DDA1A}"/>
    <pc:docChg chg="undo custSel modSld">
      <pc:chgData name="稲垣 典子" userId="75e47cb5-aee2-4599-8dc9-4d0088e0ed8e" providerId="ADAL" clId="{05CC751A-541F-B140-8F4D-EC3EE70DDA1A}" dt="2023-12-19T09:16:07.579" v="1110" actId="1035"/>
      <pc:docMkLst>
        <pc:docMk/>
      </pc:docMkLst>
      <pc:sldChg chg="addSp modSp mod">
        <pc:chgData name="稲垣 典子" userId="75e47cb5-aee2-4599-8dc9-4d0088e0ed8e" providerId="ADAL" clId="{05CC751A-541F-B140-8F4D-EC3EE70DDA1A}" dt="2023-12-19T07:22:18.217" v="571" actId="207"/>
        <pc:sldMkLst>
          <pc:docMk/>
          <pc:sldMk cId="3219900359" sldId="265"/>
        </pc:sldMkLst>
        <pc:spChg chg="mod">
          <ac:chgData name="稲垣 典子" userId="75e47cb5-aee2-4599-8dc9-4d0088e0ed8e" providerId="ADAL" clId="{05CC751A-541F-B140-8F4D-EC3EE70DDA1A}" dt="2023-12-19T07:22:18.217" v="571" actId="207"/>
          <ac:spMkLst>
            <pc:docMk/>
            <pc:sldMk cId="3219900359" sldId="265"/>
            <ac:spMk id="5" creationId="{971E09D2-1CAC-A346-A153-05AAD4E14F3D}"/>
          </ac:spMkLst>
        </pc:spChg>
        <pc:spChg chg="mod">
          <ac:chgData name="稲垣 典子" userId="75e47cb5-aee2-4599-8dc9-4d0088e0ed8e" providerId="ADAL" clId="{05CC751A-541F-B140-8F4D-EC3EE70DDA1A}" dt="2023-12-19T07:11:16.335" v="423" actId="1036"/>
          <ac:spMkLst>
            <pc:docMk/>
            <pc:sldMk cId="3219900359" sldId="265"/>
            <ac:spMk id="7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02:02.206" v="217" actId="255"/>
          <ac:spMkLst>
            <pc:docMk/>
            <pc:sldMk cId="3219900359" sldId="265"/>
            <ac:spMk id="13" creationId="{CFFBF6CE-99B6-E196-3619-6E3D8CCCFA38}"/>
          </ac:spMkLst>
        </pc:spChg>
        <pc:spChg chg="mod">
          <ac:chgData name="稲垣 典子" userId="75e47cb5-aee2-4599-8dc9-4d0088e0ed8e" providerId="ADAL" clId="{05CC751A-541F-B140-8F4D-EC3EE70DDA1A}" dt="2023-12-19T07:03:40.965" v="261" actId="14100"/>
          <ac:spMkLst>
            <pc:docMk/>
            <pc:sldMk cId="3219900359" sldId="265"/>
            <ac:spMk id="16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15:30.400" v="508" actId="1076"/>
          <ac:spMkLst>
            <pc:docMk/>
            <pc:sldMk cId="3219900359" sldId="265"/>
            <ac:spMk id="23" creationId="{C8F59A15-5CDF-EA7E-91AF-65D5DF6B61B1}"/>
          </ac:spMkLst>
        </pc:spChg>
        <pc:spChg chg="mod">
          <ac:chgData name="稲垣 典子" userId="75e47cb5-aee2-4599-8dc9-4d0088e0ed8e" providerId="ADAL" clId="{05CC751A-541F-B140-8F4D-EC3EE70DDA1A}" dt="2023-12-19T07:15:34.992" v="511" actId="1035"/>
          <ac:spMkLst>
            <pc:docMk/>
            <pc:sldMk cId="3219900359" sldId="265"/>
            <ac:spMk id="24" creationId="{6F06EE3E-64B9-069D-2770-564334966AA7}"/>
          </ac:spMkLst>
        </pc:spChg>
        <pc:spChg chg="mod">
          <ac:chgData name="稲垣 典子" userId="75e47cb5-aee2-4599-8dc9-4d0088e0ed8e" providerId="ADAL" clId="{05CC751A-541F-B140-8F4D-EC3EE70DDA1A}" dt="2023-12-19T07:13:57.901" v="481" actId="1076"/>
          <ac:spMkLst>
            <pc:docMk/>
            <pc:sldMk cId="3219900359" sldId="265"/>
            <ac:spMk id="26" creationId="{212D2B4C-CA9E-38E2-2E82-5FD6D1C5AA94}"/>
          </ac:spMkLst>
        </pc:spChg>
        <pc:spChg chg="mod">
          <ac:chgData name="稲垣 典子" userId="75e47cb5-aee2-4599-8dc9-4d0088e0ed8e" providerId="ADAL" clId="{05CC751A-541F-B140-8F4D-EC3EE70DDA1A}" dt="2023-12-19T07:14:26.275" v="489" actId="1035"/>
          <ac:spMkLst>
            <pc:docMk/>
            <pc:sldMk cId="3219900359" sldId="265"/>
            <ac:spMk id="27" creationId="{2709355D-E4FA-BE17-2BCF-FF94DF41F9CF}"/>
          </ac:spMkLst>
        </pc:spChg>
        <pc:spChg chg="mod">
          <ac:chgData name="稲垣 典子" userId="75e47cb5-aee2-4599-8dc9-4d0088e0ed8e" providerId="ADAL" clId="{05CC751A-541F-B140-8F4D-EC3EE70DDA1A}" dt="2023-12-19T07:04:17.226" v="275" actId="20577"/>
          <ac:spMkLst>
            <pc:docMk/>
            <pc:sldMk cId="3219900359" sldId="265"/>
            <ac:spMk id="29" creationId="{AEB118CD-07BA-B355-DF42-C9999517CAE4}"/>
          </ac:spMkLst>
        </pc:spChg>
        <pc:spChg chg="mod">
          <ac:chgData name="稲垣 典子" userId="75e47cb5-aee2-4599-8dc9-4d0088e0ed8e" providerId="ADAL" clId="{05CC751A-541F-B140-8F4D-EC3EE70DDA1A}" dt="2023-12-19T07:01:51.230" v="215" actId="255"/>
          <ac:spMkLst>
            <pc:docMk/>
            <pc:sldMk cId="3219900359" sldId="265"/>
            <ac:spMk id="30" creationId="{D6CFE5C0-45AB-AB23-867A-202D83D2DFBF}"/>
          </ac:spMkLst>
        </pc:spChg>
        <pc:grpChg chg="add mod">
          <ac:chgData name="稲垣 典子" userId="75e47cb5-aee2-4599-8dc9-4d0088e0ed8e" providerId="ADAL" clId="{05CC751A-541F-B140-8F4D-EC3EE70DDA1A}" dt="2023-12-19T07:11:13.018" v="422" actId="1036"/>
          <ac:grpSpMkLst>
            <pc:docMk/>
            <pc:sldMk cId="3219900359" sldId="265"/>
            <ac:grpSpMk id="2" creationId="{D8F2684B-540C-6173-8589-D6BD03B94534}"/>
          </ac:grpSpMkLst>
        </pc:grpChg>
        <pc:grpChg chg="add mod">
          <ac:chgData name="稲垣 典子" userId="75e47cb5-aee2-4599-8dc9-4d0088e0ed8e" providerId="ADAL" clId="{05CC751A-541F-B140-8F4D-EC3EE70DDA1A}" dt="2023-12-19T07:15:42.339" v="514" actId="1038"/>
          <ac:grpSpMkLst>
            <pc:docMk/>
            <pc:sldMk cId="3219900359" sldId="265"/>
            <ac:grpSpMk id="12" creationId="{ECC64DE9-FD5D-5126-AA5C-DBA70F46E0A4}"/>
          </ac:grpSpMkLst>
        </pc:grpChg>
        <pc:picChg chg="mod">
          <ac:chgData name="稲垣 典子" userId="75e47cb5-aee2-4599-8dc9-4d0088e0ed8e" providerId="ADAL" clId="{05CC751A-541F-B140-8F4D-EC3EE70DDA1A}" dt="2023-12-19T07:15:47.482" v="519" actId="1037"/>
          <ac:picMkLst>
            <pc:docMk/>
            <pc:sldMk cId="3219900359" sldId="265"/>
            <ac:picMk id="18" creationId="{00000000-0000-0000-0000-000000000000}"/>
          </ac:picMkLst>
        </pc:picChg>
      </pc:sldChg>
      <pc:sldChg chg="addSp delSp modSp mod">
        <pc:chgData name="稲垣 典子" userId="75e47cb5-aee2-4599-8dc9-4d0088e0ed8e" providerId="ADAL" clId="{05CC751A-541F-B140-8F4D-EC3EE70DDA1A}" dt="2023-12-19T08:00:12.357" v="801" actId="1036"/>
        <pc:sldMkLst>
          <pc:docMk/>
          <pc:sldMk cId="3584976024" sldId="267"/>
        </pc:sldMkLst>
        <pc:spChg chg="add del mod">
          <ac:chgData name="稲垣 典子" userId="75e47cb5-aee2-4599-8dc9-4d0088e0ed8e" providerId="ADAL" clId="{05CC751A-541F-B140-8F4D-EC3EE70DDA1A}" dt="2023-12-19T07:56:49.889" v="768"/>
          <ac:spMkLst>
            <pc:docMk/>
            <pc:sldMk cId="3584976024" sldId="267"/>
            <ac:spMk id="3" creationId="{EEDA037C-12BE-C70F-9C2B-E3F3F9AE5D3D}"/>
          </ac:spMkLst>
        </pc:spChg>
        <pc:spChg chg="mod">
          <ac:chgData name="稲垣 典子" userId="75e47cb5-aee2-4599-8dc9-4d0088e0ed8e" providerId="ADAL" clId="{05CC751A-541F-B140-8F4D-EC3EE70DDA1A}" dt="2023-12-19T07:59:56.221" v="796" actId="20577"/>
          <ac:spMkLst>
            <pc:docMk/>
            <pc:sldMk cId="3584976024" sldId="267"/>
            <ac:spMk id="5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55:03.820" v="757" actId="14100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54:54.153" v="754" actId="14100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55:00.701" v="756" actId="14100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49:40.701" v="729" actId="255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58:34.585" v="776" actId="3064"/>
          <ac:spMkLst>
            <pc:docMk/>
            <pc:sldMk cId="3584976024" sldId="267"/>
            <ac:spMk id="27" creationId="{00000000-0000-0000-0000-000000000000}"/>
          </ac:spMkLst>
        </pc:spChg>
        <pc:grpChg chg="add mod">
          <ac:chgData name="稲垣 典子" userId="75e47cb5-aee2-4599-8dc9-4d0088e0ed8e" providerId="ADAL" clId="{05CC751A-541F-B140-8F4D-EC3EE70DDA1A}" dt="2023-12-19T07:57:44.601" v="772" actId="1035"/>
          <ac:grpSpMkLst>
            <pc:docMk/>
            <pc:sldMk cId="3584976024" sldId="267"/>
            <ac:grpSpMk id="10" creationId="{D337FAB7-A7B1-9C99-5EC9-3DC5B8E1308E}"/>
          </ac:grpSpMkLst>
        </pc:grpChg>
        <pc:grpChg chg="add mod">
          <ac:chgData name="稲垣 典子" userId="75e47cb5-aee2-4599-8dc9-4d0088e0ed8e" providerId="ADAL" clId="{05CC751A-541F-B140-8F4D-EC3EE70DDA1A}" dt="2023-12-19T08:00:12.357" v="801" actId="1036"/>
          <ac:grpSpMkLst>
            <pc:docMk/>
            <pc:sldMk cId="3584976024" sldId="267"/>
            <ac:grpSpMk id="11" creationId="{EF6E98D4-7011-6486-D018-2A7D2C464375}"/>
          </ac:grpSpMkLst>
        </pc:grpChg>
        <pc:picChg chg="mod">
          <ac:chgData name="稲垣 典子" userId="75e47cb5-aee2-4599-8dc9-4d0088e0ed8e" providerId="ADAL" clId="{05CC751A-541F-B140-8F4D-EC3EE70DDA1A}" dt="2023-12-19T07:59:46.799" v="793" actId="1038"/>
          <ac:picMkLst>
            <pc:docMk/>
            <pc:sldMk cId="3584976024" sldId="267"/>
            <ac:picMk id="6" creationId="{3DFA91A4-FA2F-A441-8886-45D5960643C8}"/>
          </ac:picMkLst>
        </pc:picChg>
        <pc:picChg chg="mod">
          <ac:chgData name="稲垣 典子" userId="75e47cb5-aee2-4599-8dc9-4d0088e0ed8e" providerId="ADAL" clId="{05CC751A-541F-B140-8F4D-EC3EE70DDA1A}" dt="2023-12-19T07:59:49.568" v="795" actId="1035"/>
          <ac:picMkLst>
            <pc:docMk/>
            <pc:sldMk cId="3584976024" sldId="267"/>
            <ac:picMk id="8" creationId="{D6F5B927-6864-5A4C-90FE-799BCBE4206D}"/>
          </ac:picMkLst>
        </pc:picChg>
        <pc:picChg chg="mod">
          <ac:chgData name="稲垣 典子" userId="75e47cb5-aee2-4599-8dc9-4d0088e0ed8e" providerId="ADAL" clId="{05CC751A-541F-B140-8F4D-EC3EE70DDA1A}" dt="2023-12-19T07:55:10.464" v="762" actId="1037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05CC751A-541F-B140-8F4D-EC3EE70DDA1A}" dt="2023-12-19T07:56:27.432" v="765" actId="1036"/>
          <ac:picMkLst>
            <pc:docMk/>
            <pc:sldMk cId="3584976024" sldId="267"/>
            <ac:picMk id="30" creationId="{00000000-0000-0000-0000-000000000000}"/>
          </ac:picMkLst>
        </pc:picChg>
      </pc:sldChg>
      <pc:sldChg chg="addSp delSp modSp mod">
        <pc:chgData name="稲垣 典子" userId="75e47cb5-aee2-4599-8dc9-4d0088e0ed8e" providerId="ADAL" clId="{05CC751A-541F-B140-8F4D-EC3EE70DDA1A}" dt="2023-12-19T07:26:34.219" v="699" actId="1036"/>
        <pc:sldMkLst>
          <pc:docMk/>
          <pc:sldMk cId="841818916" sldId="268"/>
        </pc:sldMkLst>
        <pc:spChg chg="add del mod">
          <ac:chgData name="稲垣 典子" userId="75e47cb5-aee2-4599-8dc9-4d0088e0ed8e" providerId="ADAL" clId="{05CC751A-541F-B140-8F4D-EC3EE70DDA1A}" dt="2023-12-19T07:26:18.038" v="690"/>
          <ac:spMkLst>
            <pc:docMk/>
            <pc:sldMk cId="841818916" sldId="268"/>
            <ac:spMk id="2" creationId="{4C4A1B59-FD64-E8D4-3F99-00066CD47AE3}"/>
          </ac:spMkLst>
        </pc:spChg>
        <pc:spChg chg="mod">
          <ac:chgData name="稲垣 典子" userId="75e47cb5-aee2-4599-8dc9-4d0088e0ed8e" providerId="ADAL" clId="{05CC751A-541F-B140-8F4D-EC3EE70DDA1A}" dt="2023-12-19T07:26:30.233" v="695" actId="1035"/>
          <ac:spMkLst>
            <pc:docMk/>
            <pc:sldMk cId="841818916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25:23.392" v="647" actId="20577"/>
          <ac:spMkLst>
            <pc:docMk/>
            <pc:sldMk cId="841818916" sldId="268"/>
            <ac:spMk id="7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7:26:16.077" v="688" actId="1035"/>
          <ac:spMkLst>
            <pc:docMk/>
            <pc:sldMk cId="841818916" sldId="268"/>
            <ac:spMk id="8" creationId="{00000000-0000-0000-0000-000000000000}"/>
          </ac:spMkLst>
        </pc:spChg>
        <pc:picChg chg="mod">
          <ac:chgData name="稲垣 典子" userId="75e47cb5-aee2-4599-8dc9-4d0088e0ed8e" providerId="ADAL" clId="{05CC751A-541F-B140-8F4D-EC3EE70DDA1A}" dt="2023-12-19T07:26:34.219" v="699" actId="1036"/>
          <ac:picMkLst>
            <pc:docMk/>
            <pc:sldMk cId="841818916" sldId="268"/>
            <ac:picMk id="19" creationId="{00000000-0000-0000-0000-000000000000}"/>
          </ac:picMkLst>
        </pc:picChg>
      </pc:sldChg>
      <pc:sldChg chg="modSp mod">
        <pc:chgData name="稲垣 典子" userId="75e47cb5-aee2-4599-8dc9-4d0088e0ed8e" providerId="ADAL" clId="{05CC751A-541F-B140-8F4D-EC3EE70DDA1A}" dt="2023-12-19T09:16:07.579" v="1110" actId="1035"/>
        <pc:sldMkLst>
          <pc:docMk/>
          <pc:sldMk cId="917537727" sldId="269"/>
        </pc:sldMkLst>
        <pc:spChg chg="mod">
          <ac:chgData name="稲垣 典子" userId="75e47cb5-aee2-4599-8dc9-4d0088e0ed8e" providerId="ADAL" clId="{05CC751A-541F-B140-8F4D-EC3EE70DDA1A}" dt="2023-12-19T08:35:14.579" v="982" actId="20577"/>
          <ac:spMkLst>
            <pc:docMk/>
            <pc:sldMk cId="917537727" sldId="269"/>
            <ac:spMk id="2" creationId="{00000000-0000-0000-0000-000000000000}"/>
          </ac:spMkLst>
        </pc:spChg>
        <pc:spChg chg="mod">
          <ac:chgData name="稲垣 典子" userId="75e47cb5-aee2-4599-8dc9-4d0088e0ed8e" providerId="ADAL" clId="{05CC751A-541F-B140-8F4D-EC3EE70DDA1A}" dt="2023-12-19T09:15:22.726" v="1079" actId="20577"/>
          <ac:spMkLst>
            <pc:docMk/>
            <pc:sldMk cId="917537727" sldId="269"/>
            <ac:spMk id="4" creationId="{00000000-0000-0000-0000-000000000000}"/>
          </ac:spMkLst>
        </pc:spChg>
        <pc:picChg chg="mod">
          <ac:chgData name="稲垣 典子" userId="75e47cb5-aee2-4599-8dc9-4d0088e0ed8e" providerId="ADAL" clId="{05CC751A-541F-B140-8F4D-EC3EE70DDA1A}" dt="2023-12-19T09:15:39.435" v="1081" actId="1076"/>
          <ac:picMkLst>
            <pc:docMk/>
            <pc:sldMk cId="917537727" sldId="269"/>
            <ac:picMk id="9" creationId="{CF3F9E8A-35B0-004D-923A-A9840C0E2D87}"/>
          </ac:picMkLst>
        </pc:picChg>
        <pc:picChg chg="mod">
          <ac:chgData name="稲垣 典子" userId="75e47cb5-aee2-4599-8dc9-4d0088e0ed8e" providerId="ADAL" clId="{05CC751A-541F-B140-8F4D-EC3EE70DDA1A}" dt="2023-12-19T09:16:07.579" v="1110" actId="1035"/>
          <ac:picMkLst>
            <pc:docMk/>
            <pc:sldMk cId="917537727" sldId="269"/>
            <ac:picMk id="39" creationId="{00000000-0000-0000-0000-000000000000}"/>
          </ac:picMkLst>
        </pc:picChg>
        <pc:picChg chg="mod">
          <ac:chgData name="稲垣 典子" userId="75e47cb5-aee2-4599-8dc9-4d0088e0ed8e" providerId="ADAL" clId="{05CC751A-541F-B140-8F4D-EC3EE70DDA1A}" dt="2023-12-19T09:16:00.061" v="1086" actId="1038"/>
          <ac:picMkLst>
            <pc:docMk/>
            <pc:sldMk cId="917537727" sldId="269"/>
            <ac:picMk id="40" creationId="{00000000-0000-0000-0000-000000000000}"/>
          </ac:picMkLst>
        </pc:picChg>
        <pc:picChg chg="mod">
          <ac:chgData name="稲垣 典子" userId="75e47cb5-aee2-4599-8dc9-4d0088e0ed8e" providerId="ADAL" clId="{05CC751A-541F-B140-8F4D-EC3EE70DDA1A}" dt="2023-12-19T09:15:58.099" v="1083" actId="1076"/>
          <ac:picMkLst>
            <pc:docMk/>
            <pc:sldMk cId="917537727" sldId="269"/>
            <ac:picMk id="41" creationId="{00000000-0000-0000-0000-000000000000}"/>
          </ac:picMkLst>
        </pc:picChg>
        <pc:picChg chg="mod">
          <ac:chgData name="稲垣 典子" userId="75e47cb5-aee2-4599-8dc9-4d0088e0ed8e" providerId="ADAL" clId="{05CC751A-541F-B140-8F4D-EC3EE70DDA1A}" dt="2023-12-19T09:15:31.616" v="1080" actId="1076"/>
          <ac:picMkLst>
            <pc:docMk/>
            <pc:sldMk cId="917537727" sldId="269"/>
            <ac:picMk id="42" creationId="{00000000-0000-0000-0000-000000000000}"/>
          </ac:picMkLst>
        </pc:picChg>
      </pc:sldChg>
    </pc:docChg>
  </pc:docChgLst>
  <pc:docChgLst>
    <pc:chgData name="稲垣 典子" userId="75e47cb5-aee2-4599-8dc9-4d0088e0ed8e" providerId="ADAL" clId="{66D31A2A-1A79-7345-A9AC-F3756F7EE7A5}"/>
    <pc:docChg chg="undo custSel modSld modMainMaster modNotesMaster">
      <pc:chgData name="稲垣 典子" userId="75e47cb5-aee2-4599-8dc9-4d0088e0ed8e" providerId="ADAL" clId="{66D31A2A-1A79-7345-A9AC-F3756F7EE7A5}" dt="2023-12-18T06:02:54.800" v="260" actId="20577"/>
      <pc:docMkLst>
        <pc:docMk/>
      </pc:docMkLst>
      <pc:sldChg chg="addSp delSp modSp mod modNotes">
        <pc:chgData name="稲垣 典子" userId="75e47cb5-aee2-4599-8dc9-4d0088e0ed8e" providerId="ADAL" clId="{66D31A2A-1A79-7345-A9AC-F3756F7EE7A5}" dt="2023-12-18T05:53:46.558" v="79" actId="20577"/>
        <pc:sldMkLst>
          <pc:docMk/>
          <pc:sldMk cId="3219900359" sldId="265"/>
        </pc:sldMkLst>
        <pc:spChg chg="del">
          <ac:chgData name="稲垣 典子" userId="75e47cb5-aee2-4599-8dc9-4d0088e0ed8e" providerId="ADAL" clId="{66D31A2A-1A79-7345-A9AC-F3756F7EE7A5}" dt="2023-12-18T05:51:18.321" v="45" actId="478"/>
          <ac:spMkLst>
            <pc:docMk/>
            <pc:sldMk cId="3219900359" sldId="265"/>
            <ac:spMk id="2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4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5" creationId="{971E09D2-1CAC-A346-A153-05AAD4E14F3D}"/>
          </ac:spMkLst>
        </pc:spChg>
        <pc:spChg chg="add mod">
          <ac:chgData name="稲垣 典子" userId="75e47cb5-aee2-4599-8dc9-4d0088e0ed8e" providerId="ADAL" clId="{66D31A2A-1A79-7345-A9AC-F3756F7EE7A5}" dt="2023-12-18T05:49:09.038" v="10"/>
          <ac:spMkLst>
            <pc:docMk/>
            <pc:sldMk cId="3219900359" sldId="265"/>
            <ac:spMk id="6" creationId="{AD85FAC6-5F5A-36A7-CA85-18CBD1320D76}"/>
          </ac:spMkLst>
        </pc:spChg>
        <pc:spChg chg="mod">
          <ac:chgData name="稲垣 典子" userId="75e47cb5-aee2-4599-8dc9-4d0088e0ed8e" providerId="ADAL" clId="{66D31A2A-1A79-7345-A9AC-F3756F7EE7A5}" dt="2023-12-18T05:53:46.558" v="79" actId="20577"/>
          <ac:spMkLst>
            <pc:docMk/>
            <pc:sldMk cId="3219900359" sldId="265"/>
            <ac:spMk id="7" creationId="{00000000-0000-0000-0000-000000000000}"/>
          </ac:spMkLst>
        </pc:spChg>
        <pc:spChg chg="add mod">
          <ac:chgData name="稲垣 典子" userId="75e47cb5-aee2-4599-8dc9-4d0088e0ed8e" providerId="ADAL" clId="{66D31A2A-1A79-7345-A9AC-F3756F7EE7A5}" dt="2023-12-18T05:50:24.100" v="30"/>
          <ac:spMkLst>
            <pc:docMk/>
            <pc:sldMk cId="3219900359" sldId="265"/>
            <ac:spMk id="8" creationId="{67D62D38-2B8F-8525-7E4C-0F55901E8335}"/>
          </ac:spMkLst>
        </pc:spChg>
        <pc:spChg chg="add mod">
          <ac:chgData name="稲垣 典子" userId="75e47cb5-aee2-4599-8dc9-4d0088e0ed8e" providerId="ADAL" clId="{66D31A2A-1A79-7345-A9AC-F3756F7EE7A5}" dt="2023-12-18T05:50:42.757" v="35"/>
          <ac:spMkLst>
            <pc:docMk/>
            <pc:sldMk cId="3219900359" sldId="265"/>
            <ac:spMk id="9" creationId="{F4749AA5-3FBC-85E2-C372-0C95513DB42F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10" creationId="{6D4F1B32-1112-0D45-395E-8A9F98456717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11" creationId="{560784F2-C26B-07A6-D00A-47B9E8856B1A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13" creationId="{CFFBF6CE-99B6-E196-3619-6E3D8CCCFA38}"/>
          </ac:spMkLst>
        </pc:spChg>
        <pc:spChg chg="mod">
          <ac:chgData name="稲垣 典子" userId="75e47cb5-aee2-4599-8dc9-4d0088e0ed8e" providerId="ADAL" clId="{66D31A2A-1A79-7345-A9AC-F3756F7EE7A5}" dt="2023-12-18T05:51:40.873" v="48" actId="20577"/>
          <ac:spMkLst>
            <pc:docMk/>
            <pc:sldMk cId="3219900359" sldId="265"/>
            <ac:spMk id="16" creationId="{00000000-0000-0000-0000-000000000000}"/>
          </ac:spMkLst>
        </pc:spChg>
        <pc:spChg chg="del mod">
          <ac:chgData name="稲垣 典子" userId="75e47cb5-aee2-4599-8dc9-4d0088e0ed8e" providerId="ADAL" clId="{66D31A2A-1A79-7345-A9AC-F3756F7EE7A5}" dt="2023-12-18T05:49:32.682" v="17" actId="478"/>
          <ac:spMkLst>
            <pc:docMk/>
            <pc:sldMk cId="3219900359" sldId="265"/>
            <ac:spMk id="17" creationId="{ECEB3C3F-FD18-CA4C-A225-AB944D865526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1" creationId="{16A963B6-01E8-FBFE-607C-FA628CF9069A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2" creationId="{26EFA42B-AC04-316D-3C31-CB8A4AF0A531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3" creationId="{C8F59A15-5CDF-EA7E-91AF-65D5DF6B61B1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4" creationId="{6F06EE3E-64B9-069D-2770-564334966AA7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5" creationId="{1C306C55-C7D6-CC94-2758-596CC46084E2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6" creationId="{212D2B4C-CA9E-38E2-2E82-5FD6D1C5AA94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7" creationId="{2709355D-E4FA-BE17-2BCF-FF94DF41F9CF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28" creationId="{B4C87887-3176-FB24-C84D-A46B2F3D660C}"/>
          </ac:spMkLst>
        </pc:spChg>
        <pc:spChg chg="mod">
          <ac:chgData name="稲垣 典子" userId="75e47cb5-aee2-4599-8dc9-4d0088e0ed8e" providerId="ADAL" clId="{66D31A2A-1A79-7345-A9AC-F3756F7EE7A5}" dt="2023-12-18T05:51:51.467" v="52" actId="20577"/>
          <ac:spMkLst>
            <pc:docMk/>
            <pc:sldMk cId="3219900359" sldId="265"/>
            <ac:spMk id="29" creationId="{AEB118CD-07BA-B355-DF42-C9999517CAE4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30" creationId="{D6CFE5C0-45AB-AB23-867A-202D83D2DFBF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3219900359" sldId="265"/>
            <ac:spMk id="31" creationId="{160C2333-30C3-8DE8-5FD8-9D4473C578E9}"/>
          </ac:spMkLst>
        </pc:spChg>
        <pc:spChg chg="del mod">
          <ac:chgData name="稲垣 典子" userId="75e47cb5-aee2-4599-8dc9-4d0088e0ed8e" providerId="ADAL" clId="{66D31A2A-1A79-7345-A9AC-F3756F7EE7A5}" dt="2023-12-18T05:50:26.570" v="31" actId="478"/>
          <ac:spMkLst>
            <pc:docMk/>
            <pc:sldMk cId="3219900359" sldId="265"/>
            <ac:spMk id="32" creationId="{06A35C20-2A0C-C9BC-263F-E346675918D5}"/>
          </ac:spMkLst>
        </pc:spChg>
        <pc:picChg chg="add mod">
          <ac:chgData name="稲垣 典子" userId="75e47cb5-aee2-4599-8dc9-4d0088e0ed8e" providerId="ADAL" clId="{66D31A2A-1A79-7345-A9AC-F3756F7EE7A5}" dt="2023-12-18T05:48:38.131" v="1"/>
          <ac:picMkLst>
            <pc:docMk/>
            <pc:sldMk cId="3219900359" sldId="265"/>
            <ac:picMk id="3" creationId="{9649D032-2342-29A5-A1E3-9AB1B5CAA4C4}"/>
          </ac:picMkLst>
        </pc:picChg>
        <pc:picChg chg="del mod">
          <ac:chgData name="稲垣 典子" userId="75e47cb5-aee2-4599-8dc9-4d0088e0ed8e" providerId="ADAL" clId="{66D31A2A-1A79-7345-A9AC-F3756F7EE7A5}" dt="2023-12-18T05:48:59.811" v="9" actId="478"/>
          <ac:picMkLst>
            <pc:docMk/>
            <pc:sldMk cId="3219900359" sldId="265"/>
            <ac:picMk id="12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219900359" sldId="265"/>
            <ac:picMk id="14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219900359" sldId="265"/>
            <ac:picMk id="15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219900359" sldId="265"/>
            <ac:picMk id="18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66D31A2A-1A79-7345-A9AC-F3756F7EE7A5}" dt="2023-12-18T06:00:10.784" v="189" actId="20577"/>
        <pc:sldMkLst>
          <pc:docMk/>
          <pc:sldMk cId="3584976024" sldId="267"/>
        </pc:sldMkLst>
        <pc:spChg chg="del mod">
          <ac:chgData name="稲垣 典子" userId="75e47cb5-aee2-4599-8dc9-4d0088e0ed8e" providerId="ADAL" clId="{66D31A2A-1A79-7345-A9AC-F3756F7EE7A5}" dt="2023-12-18T05:51:01.312" v="41" actId="478"/>
          <ac:spMkLst>
            <pc:docMk/>
            <pc:sldMk cId="3584976024" sldId="267"/>
            <ac:spMk id="3" creationId="{00000000-0000-0000-0000-000000000000}"/>
          </ac:spMkLst>
        </pc:spChg>
        <pc:spChg chg="add mod">
          <ac:chgData name="稲垣 典子" userId="75e47cb5-aee2-4599-8dc9-4d0088e0ed8e" providerId="ADAL" clId="{66D31A2A-1A79-7345-A9AC-F3756F7EE7A5}" dt="2023-12-18T05:49:13.293" v="12"/>
          <ac:spMkLst>
            <pc:docMk/>
            <pc:sldMk cId="3584976024" sldId="267"/>
            <ac:spMk id="4" creationId="{02D54D30-05B5-EF68-4F03-CF15D8215959}"/>
          </ac:spMkLst>
        </pc:spChg>
        <pc:spChg chg="mod">
          <ac:chgData name="稲垣 典子" userId="75e47cb5-aee2-4599-8dc9-4d0088e0ed8e" providerId="ADAL" clId="{66D31A2A-1A79-7345-A9AC-F3756F7EE7A5}" dt="2023-12-18T05:59:53.975" v="181" actId="20577"/>
          <ac:spMkLst>
            <pc:docMk/>
            <pc:sldMk cId="3584976024" sldId="267"/>
            <ac:spMk id="5" creationId="{00000000-0000-0000-0000-000000000000}"/>
          </ac:spMkLst>
        </pc:spChg>
        <pc:spChg chg="add mod">
          <ac:chgData name="稲垣 典子" userId="75e47cb5-aee2-4599-8dc9-4d0088e0ed8e" providerId="ADAL" clId="{66D31A2A-1A79-7345-A9AC-F3756F7EE7A5}" dt="2023-12-18T05:50:33.534" v="34"/>
          <ac:spMkLst>
            <pc:docMk/>
            <pc:sldMk cId="3584976024" sldId="267"/>
            <ac:spMk id="7" creationId="{87DA69DE-CC0D-E3F2-EEE1-43A245BA950D}"/>
          </ac:spMkLst>
        </pc:spChg>
        <pc:spChg chg="add mod">
          <ac:chgData name="稲垣 典子" userId="75e47cb5-aee2-4599-8dc9-4d0088e0ed8e" providerId="ADAL" clId="{66D31A2A-1A79-7345-A9AC-F3756F7EE7A5}" dt="2023-12-18T05:50:45.526" v="37"/>
          <ac:spMkLst>
            <pc:docMk/>
            <pc:sldMk cId="3584976024" sldId="267"/>
            <ac:spMk id="9" creationId="{761775AF-4E66-82D6-4ED6-74669B959BFC}"/>
          </ac:spMkLst>
        </pc:spChg>
        <pc:spChg chg="del mod">
          <ac:chgData name="稲垣 典子" userId="75e47cb5-aee2-4599-8dc9-4d0088e0ed8e" providerId="ADAL" clId="{66D31A2A-1A79-7345-A9AC-F3756F7EE7A5}" dt="2023-12-18T05:51:08.774" v="43" actId="478"/>
          <ac:spMkLst>
            <pc:docMk/>
            <pc:sldMk cId="3584976024" sldId="267"/>
            <ac:spMk id="13" creationId="{98791A3F-4993-DBF1-09CD-0539CBD0582D}"/>
          </ac:spMkLst>
        </pc:spChg>
        <pc:spChg chg="mod">
          <ac:chgData name="稲垣 典子" userId="75e47cb5-aee2-4599-8dc9-4d0088e0ed8e" providerId="ADAL" clId="{66D31A2A-1A79-7345-A9AC-F3756F7EE7A5}" dt="2023-12-18T05:59:13.709" v="167" actId="20577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59:41.947" v="178" actId="20577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59:21.602" v="171" actId="20577"/>
          <ac:spMkLst>
            <pc:docMk/>
            <pc:sldMk cId="3584976024" sldId="267"/>
            <ac:spMk id="20" creationId="{00000000-0000-0000-0000-000000000000}"/>
          </ac:spMkLst>
        </pc:spChg>
        <pc:spChg chg="del mod">
          <ac:chgData name="稲垣 典子" userId="75e47cb5-aee2-4599-8dc9-4d0088e0ed8e" providerId="ADAL" clId="{66D31A2A-1A79-7345-A9AC-F3756F7EE7A5}" dt="2023-12-18T05:49:22.926" v="15" actId="478"/>
          <ac:spMkLst>
            <pc:docMk/>
            <pc:sldMk cId="3584976024" sldId="267"/>
            <ac:spMk id="22" creationId="{AA9C53EE-BEC6-B14C-92E9-12CC5CFF65DD}"/>
          </ac:spMkLst>
        </pc:spChg>
        <pc:spChg chg="mod">
          <ac:chgData name="稲垣 典子" userId="75e47cb5-aee2-4599-8dc9-4d0088e0ed8e" providerId="ADAL" clId="{66D31A2A-1A79-7345-A9AC-F3756F7EE7A5}" dt="2023-12-18T06:00:02.898" v="185" actId="20577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6:00:10.784" v="189" actId="20577"/>
          <ac:spMkLst>
            <pc:docMk/>
            <pc:sldMk cId="3584976024" sldId="267"/>
            <ac:spMk id="27" creationId="{00000000-0000-0000-0000-000000000000}"/>
          </ac:spMkLst>
        </pc:spChg>
        <pc:picChg chg="add mod">
          <ac:chgData name="稲垣 典子" userId="75e47cb5-aee2-4599-8dc9-4d0088e0ed8e" providerId="ADAL" clId="{66D31A2A-1A79-7345-A9AC-F3756F7EE7A5}" dt="2023-12-18T05:48:42.197" v="3"/>
          <ac:picMkLst>
            <pc:docMk/>
            <pc:sldMk cId="3584976024" sldId="267"/>
            <ac:picMk id="2" creationId="{B3071974-2F0D-714C-5488-30465319FE1F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584976024" sldId="267"/>
            <ac:picMk id="6" creationId="{3DFA91A4-FA2F-A441-8886-45D5960643C8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584976024" sldId="267"/>
            <ac:picMk id="8" creationId="{D6F5B927-6864-5A4C-90FE-799BCBE4206D}"/>
          </ac:picMkLst>
        </pc:picChg>
        <pc:picChg chg="del mod">
          <ac:chgData name="稲垣 典子" userId="75e47cb5-aee2-4599-8dc9-4d0088e0ed8e" providerId="ADAL" clId="{66D31A2A-1A79-7345-A9AC-F3756F7EE7A5}" dt="2023-12-18T05:48:53.819" v="7" actId="478"/>
          <ac:picMkLst>
            <pc:docMk/>
            <pc:sldMk cId="3584976024" sldId="267"/>
            <ac:picMk id="21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3584976024" sldId="267"/>
            <ac:picMk id="29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59:39.675" v="177" actId="1076"/>
          <ac:picMkLst>
            <pc:docMk/>
            <pc:sldMk cId="3584976024" sldId="267"/>
            <ac:picMk id="30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66D31A2A-1A79-7345-A9AC-F3756F7EE7A5}" dt="2023-12-18T05:58:24.345" v="153" actId="20577"/>
        <pc:sldMkLst>
          <pc:docMk/>
          <pc:sldMk cId="841818916" sldId="268"/>
        </pc:sldMkLst>
        <pc:spChg chg="del">
          <ac:chgData name="稲垣 典子" userId="75e47cb5-aee2-4599-8dc9-4d0088e0ed8e" providerId="ADAL" clId="{66D31A2A-1A79-7345-A9AC-F3756F7EE7A5}" dt="2023-12-18T05:50:56.386" v="40" actId="478"/>
          <ac:spMkLst>
            <pc:docMk/>
            <pc:sldMk cId="841818916" sldId="268"/>
            <ac:spMk id="2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4" creationId="{00000000-0000-0000-0000-000000000000}"/>
          </ac:spMkLst>
        </pc:spChg>
        <pc:spChg chg="add mod">
          <ac:chgData name="稲垣 典子" userId="75e47cb5-aee2-4599-8dc9-4d0088e0ed8e" providerId="ADAL" clId="{66D31A2A-1A79-7345-A9AC-F3756F7EE7A5}" dt="2023-12-18T05:49:10.887" v="11"/>
          <ac:spMkLst>
            <pc:docMk/>
            <pc:sldMk cId="841818916" sldId="268"/>
            <ac:spMk id="5" creationId="{787AE50B-5F1C-9B6E-F8B9-EAEC58948AA0}"/>
          </ac:spMkLst>
        </pc:spChg>
        <pc:spChg chg="mod">
          <ac:chgData name="稲垣 典子" userId="75e47cb5-aee2-4599-8dc9-4d0088e0ed8e" providerId="ADAL" clId="{66D31A2A-1A79-7345-A9AC-F3756F7EE7A5}" dt="2023-12-18T05:58:24.345" v="153" actId="20577"/>
          <ac:spMkLst>
            <pc:docMk/>
            <pc:sldMk cId="841818916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57:45.075" v="139" actId="20577"/>
          <ac:spMkLst>
            <pc:docMk/>
            <pc:sldMk cId="841818916" sldId="268"/>
            <ac:spMk id="7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58:03.396" v="143" actId="20577"/>
          <ac:spMkLst>
            <pc:docMk/>
            <pc:sldMk cId="841818916" sldId="268"/>
            <ac:spMk id="8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10" creationId="{6D4F1B32-1112-0D45-395E-8A9F98456717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11" creationId="{560784F2-C26B-07A6-D00A-47B9E8856B1A}"/>
          </ac:spMkLst>
        </pc:spChg>
        <pc:spChg chg="add mod">
          <ac:chgData name="稲垣 典子" userId="75e47cb5-aee2-4599-8dc9-4d0088e0ed8e" providerId="ADAL" clId="{66D31A2A-1A79-7345-A9AC-F3756F7EE7A5}" dt="2023-12-18T05:50:30.397" v="32"/>
          <ac:spMkLst>
            <pc:docMk/>
            <pc:sldMk cId="841818916" sldId="268"/>
            <ac:spMk id="13" creationId="{BC469E0C-BF70-5237-DF56-56DE66C6B7B7}"/>
          </ac:spMkLst>
        </pc:spChg>
        <pc:spChg chg="add mod">
          <ac:chgData name="稲垣 典子" userId="75e47cb5-aee2-4599-8dc9-4d0088e0ed8e" providerId="ADAL" clId="{66D31A2A-1A79-7345-A9AC-F3756F7EE7A5}" dt="2023-12-18T05:50:44.016" v="36"/>
          <ac:spMkLst>
            <pc:docMk/>
            <pc:sldMk cId="841818916" sldId="268"/>
            <ac:spMk id="14" creationId="{7853877B-4848-9078-07C3-262FDAF49B8B}"/>
          </ac:spMkLst>
        </pc:spChg>
        <pc:spChg chg="del mod">
          <ac:chgData name="稲垣 典子" userId="75e47cb5-aee2-4599-8dc9-4d0088e0ed8e" providerId="ADAL" clId="{66D31A2A-1A79-7345-A9AC-F3756F7EE7A5}" dt="2023-12-18T05:49:27.781" v="16" actId="478"/>
          <ac:spMkLst>
            <pc:docMk/>
            <pc:sldMk cId="841818916" sldId="268"/>
            <ac:spMk id="17" creationId="{ECEB3C3F-FD18-CA4C-A225-AB944D865526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21" creationId="{16A963B6-01E8-FBFE-607C-FA628CF9069A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22" creationId="{26EFA42B-AC04-316D-3C31-CB8A4AF0A531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25" creationId="{1C306C55-C7D6-CC94-2758-596CC46084E2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k cId="841818916" sldId="268"/>
            <ac:spMk id="28" creationId="{B4C87887-3176-FB24-C84D-A46B2F3D660C}"/>
          </ac:spMkLst>
        </pc:spChg>
        <pc:spChg chg="del mod">
          <ac:chgData name="稲垣 典子" userId="75e47cb5-aee2-4599-8dc9-4d0088e0ed8e" providerId="ADAL" clId="{66D31A2A-1A79-7345-A9AC-F3756F7EE7A5}" dt="2023-12-18T05:51:12.957" v="44" actId="478"/>
          <ac:spMkLst>
            <pc:docMk/>
            <pc:sldMk cId="841818916" sldId="268"/>
            <ac:spMk id="30" creationId="{46F66664-A775-E7C3-1FF2-180594E5A201}"/>
          </ac:spMkLst>
        </pc:spChg>
        <pc:graphicFrameChg chg="mod">
          <ac:chgData name="稲垣 典子" userId="75e47cb5-aee2-4599-8dc9-4d0088e0ed8e" providerId="ADAL" clId="{66D31A2A-1A79-7345-A9AC-F3756F7EE7A5}" dt="2023-12-18T05:48:30.014" v="0"/>
          <ac:graphicFrameMkLst>
            <pc:docMk/>
            <pc:sldMk cId="841818916" sldId="268"/>
            <ac:graphicFrameMk id="9" creationId="{F795CD2E-A21A-B646-9694-AAA42EDCE4E7}"/>
          </ac:graphicFrameMkLst>
        </pc:graphicFrameChg>
        <pc:picChg chg="add mod">
          <ac:chgData name="稲垣 典子" userId="75e47cb5-aee2-4599-8dc9-4d0088e0ed8e" providerId="ADAL" clId="{66D31A2A-1A79-7345-A9AC-F3756F7EE7A5}" dt="2023-12-18T05:48:39.806" v="2"/>
          <ac:picMkLst>
            <pc:docMk/>
            <pc:sldMk cId="841818916" sldId="268"/>
            <ac:picMk id="3" creationId="{2D5B3131-2566-1907-5E7A-A258218A4DB5}"/>
          </ac:picMkLst>
        </pc:picChg>
        <pc:picChg chg="del mod">
          <ac:chgData name="稲垣 典子" userId="75e47cb5-aee2-4599-8dc9-4d0088e0ed8e" providerId="ADAL" clId="{66D31A2A-1A79-7345-A9AC-F3756F7EE7A5}" dt="2023-12-18T05:48:57.020" v="8" actId="478"/>
          <ac:picMkLst>
            <pc:docMk/>
            <pc:sldMk cId="841818916" sldId="268"/>
            <ac:picMk id="12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841818916" sldId="268"/>
            <ac:picMk id="19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66D31A2A-1A79-7345-A9AC-F3756F7EE7A5}" dt="2023-12-18T06:02:54.800" v="260" actId="20577"/>
        <pc:sldMkLst>
          <pc:docMk/>
          <pc:sldMk cId="917537727" sldId="269"/>
        </pc:sldMkLst>
        <pc:spChg chg="mod">
          <ac:chgData name="稲垣 典子" userId="75e47cb5-aee2-4599-8dc9-4d0088e0ed8e" providerId="ADAL" clId="{66D31A2A-1A79-7345-A9AC-F3756F7EE7A5}" dt="2023-12-18T06:00:32.035" v="195" actId="27636"/>
          <ac:spMkLst>
            <pc:docMk/>
            <pc:sldMk cId="917537727" sldId="269"/>
            <ac:spMk id="2" creationId="{00000000-0000-0000-0000-000000000000}"/>
          </ac:spMkLst>
        </pc:spChg>
        <pc:spChg chg="del mod">
          <ac:chgData name="稲垣 典子" userId="75e47cb5-aee2-4599-8dc9-4d0088e0ed8e" providerId="ADAL" clId="{66D31A2A-1A79-7345-A9AC-F3756F7EE7A5}" dt="2023-12-18T05:50:52.518" v="39" actId="478"/>
          <ac:spMkLst>
            <pc:docMk/>
            <pc:sldMk cId="917537727" sldId="269"/>
            <ac:spMk id="3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6:02:54.800" v="260" actId="20577"/>
          <ac:spMkLst>
            <pc:docMk/>
            <pc:sldMk cId="917537727" sldId="269"/>
            <ac:spMk id="4" creationId="{00000000-0000-0000-0000-000000000000}"/>
          </ac:spMkLst>
        </pc:spChg>
        <pc:spChg chg="add mod">
          <ac:chgData name="稲垣 典子" userId="75e47cb5-aee2-4599-8dc9-4d0088e0ed8e" providerId="ADAL" clId="{66D31A2A-1A79-7345-A9AC-F3756F7EE7A5}" dt="2023-12-18T05:49:15.268" v="13"/>
          <ac:spMkLst>
            <pc:docMk/>
            <pc:sldMk cId="917537727" sldId="269"/>
            <ac:spMk id="6" creationId="{7141BE41-776C-FF22-0836-F64724E36709}"/>
          </ac:spMkLst>
        </pc:spChg>
        <pc:spChg chg="del mod">
          <ac:chgData name="稲垣 典子" userId="75e47cb5-aee2-4599-8dc9-4d0088e0ed8e" providerId="ADAL" clId="{66D31A2A-1A79-7345-A9AC-F3756F7EE7A5}" dt="2023-12-18T05:51:05.586" v="42" actId="478"/>
          <ac:spMkLst>
            <pc:docMk/>
            <pc:sldMk cId="917537727" sldId="269"/>
            <ac:spMk id="7" creationId="{0034DF88-ED12-F643-BAE4-B378403AC0B1}"/>
          </ac:spMkLst>
        </pc:spChg>
        <pc:spChg chg="add mod">
          <ac:chgData name="稲垣 典子" userId="75e47cb5-aee2-4599-8dc9-4d0088e0ed8e" providerId="ADAL" clId="{66D31A2A-1A79-7345-A9AC-F3756F7EE7A5}" dt="2023-12-18T05:50:32.558" v="33"/>
          <ac:spMkLst>
            <pc:docMk/>
            <pc:sldMk cId="917537727" sldId="269"/>
            <ac:spMk id="8" creationId="{6EEDB6F6-16CA-A597-566C-9531C932B0F0}"/>
          </ac:spMkLst>
        </pc:spChg>
        <pc:spChg chg="add mod">
          <ac:chgData name="稲垣 典子" userId="75e47cb5-aee2-4599-8dc9-4d0088e0ed8e" providerId="ADAL" clId="{66D31A2A-1A79-7345-A9AC-F3756F7EE7A5}" dt="2023-12-18T05:50:47.138" v="38"/>
          <ac:spMkLst>
            <pc:docMk/>
            <pc:sldMk cId="917537727" sldId="269"/>
            <ac:spMk id="10" creationId="{A2F6FEF9-1CA2-6C37-E59E-EABD45A553FD}"/>
          </ac:spMkLst>
        </pc:spChg>
        <pc:spChg chg="del mod">
          <ac:chgData name="稲垣 典子" userId="75e47cb5-aee2-4599-8dc9-4d0088e0ed8e" providerId="ADAL" clId="{66D31A2A-1A79-7345-A9AC-F3756F7EE7A5}" dt="2023-12-18T05:49:18.715" v="14" actId="478"/>
          <ac:spMkLst>
            <pc:docMk/>
            <pc:sldMk cId="917537727" sldId="269"/>
            <ac:spMk id="22" creationId="{AA9C53EE-BEC6-B14C-92E9-12CC5CFF65DD}"/>
          </ac:spMkLst>
        </pc:spChg>
        <pc:picChg chg="add mod">
          <ac:chgData name="稲垣 典子" userId="75e47cb5-aee2-4599-8dc9-4d0088e0ed8e" providerId="ADAL" clId="{66D31A2A-1A79-7345-A9AC-F3756F7EE7A5}" dt="2023-12-18T05:48:44.217" v="4"/>
          <ac:picMkLst>
            <pc:docMk/>
            <pc:sldMk cId="917537727" sldId="269"/>
            <ac:picMk id="5" creationId="{9C86ACC6-8B96-600A-6547-DBE78B6D8DE3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917537727" sldId="269"/>
            <ac:picMk id="9" creationId="{CF3F9E8A-35B0-004D-923A-A9840C0E2D87}"/>
          </ac:picMkLst>
        </pc:picChg>
        <pc:picChg chg="del mod">
          <ac:chgData name="稲垣 典子" userId="75e47cb5-aee2-4599-8dc9-4d0088e0ed8e" providerId="ADAL" clId="{66D31A2A-1A79-7345-A9AC-F3756F7EE7A5}" dt="2023-12-18T05:48:49.496" v="6" actId="478"/>
          <ac:picMkLst>
            <pc:docMk/>
            <pc:sldMk cId="917537727" sldId="269"/>
            <ac:picMk id="21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917537727" sldId="269"/>
            <ac:picMk id="39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917537727" sldId="269"/>
            <ac:picMk id="40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917537727" sldId="269"/>
            <ac:picMk id="41" creationId="{00000000-0000-0000-0000-000000000000}"/>
          </ac:picMkLst>
        </pc:picChg>
        <pc:picChg chg="mod">
          <ac:chgData name="稲垣 典子" userId="75e47cb5-aee2-4599-8dc9-4d0088e0ed8e" providerId="ADAL" clId="{66D31A2A-1A79-7345-A9AC-F3756F7EE7A5}" dt="2023-12-18T05:48:30.014" v="0"/>
          <ac:picMkLst>
            <pc:docMk/>
            <pc:sldMk cId="917537727" sldId="269"/>
            <ac:picMk id="42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66D31A2A-1A79-7345-A9AC-F3756F7EE7A5}" dt="2023-12-18T05:48:30.014" v="0"/>
        <pc:sldMasterMkLst>
          <pc:docMk/>
          <pc:sldMasterMk cId="2525751003" sldId="2147483648"/>
        </pc:sldMasterMkLst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asterMk cId="2525751003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asterMk cId="2525751003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asterMk cId="2525751003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asterMk cId="2525751003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66D31A2A-1A79-7345-A9AC-F3756F7EE7A5}" dt="2023-12-18T05:48:30.014" v="0"/>
          <ac:spMkLst>
            <pc:docMk/>
            <pc:sldMasterMk cId="2525751003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1843769666" sldId="2147483649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843769666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843769666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195108451" sldId="2147483651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95108451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95108451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222061406" sldId="2147483652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2206140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2206140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1453473891" sldId="2147483653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453473891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453473891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453473891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1453473891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2827941754" sldId="2147483656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82794175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82794175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82794175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545071567" sldId="2147483657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54507156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54507156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54507156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66D31A2A-1A79-7345-A9AC-F3756F7EE7A5}" dt="2023-12-18T05:48:30.014" v="0"/>
          <pc:sldLayoutMkLst>
            <pc:docMk/>
            <pc:sldMasterMk cId="2525751003" sldId="2147483648"/>
            <pc:sldLayoutMk cId="2140767069" sldId="2147483659"/>
          </pc:sldLayoutMkLst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140767069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66D31A2A-1A79-7345-A9AC-F3756F7EE7A5}" dt="2023-12-18T05:48:30.014" v="0"/>
            <ac:spMkLst>
              <pc:docMk/>
              <pc:sldMasterMk cId="2525751003" sldId="2147483648"/>
              <pc:sldLayoutMk cId="2140767069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40CF7995-4B8D-9E4B-91CC-83E5EAB3A584}"/>
    <pc:docChg chg="modSld">
      <pc:chgData name="稲垣 典子" userId="75e47cb5-aee2-4599-8dc9-4d0088e0ed8e" providerId="ADAL" clId="{40CF7995-4B8D-9E4B-91CC-83E5EAB3A584}" dt="2024-01-17T07:26:40.378" v="3" actId="20577"/>
      <pc:docMkLst>
        <pc:docMk/>
      </pc:docMkLst>
      <pc:sldChg chg="modNotesTx">
        <pc:chgData name="稲垣 典子" userId="75e47cb5-aee2-4599-8dc9-4d0088e0ed8e" providerId="ADAL" clId="{40CF7995-4B8D-9E4B-91CC-83E5EAB3A584}" dt="2024-01-17T07:26:40.378" v="3" actId="20577"/>
        <pc:sldMkLst>
          <pc:docMk/>
          <pc:sldMk cId="3584976024" sldId="267"/>
        </pc:sldMkLst>
      </pc:sldChg>
      <pc:sldChg chg="modNotesTx">
        <pc:chgData name="稲垣 典子" userId="75e47cb5-aee2-4599-8dc9-4d0088e0ed8e" providerId="ADAL" clId="{40CF7995-4B8D-9E4B-91CC-83E5EAB3A584}" dt="2024-01-17T07:26:22.567" v="1" actId="20577"/>
        <pc:sldMkLst>
          <pc:docMk/>
          <pc:sldMk cId="841818916" sldId="268"/>
        </pc:sldMkLst>
      </pc:sldChg>
      <pc:sldChg chg="modNotesTx">
        <pc:chgData name="稲垣 典子" userId="75e47cb5-aee2-4599-8dc9-4d0088e0ed8e" providerId="ADAL" clId="{40CF7995-4B8D-9E4B-91CC-83E5EAB3A584}" dt="2024-01-17T07:26:31.244" v="2" actId="20577"/>
        <pc:sldMkLst>
          <pc:docMk/>
          <pc:sldMk cId="917537727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083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5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71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vi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vi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__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w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2505" y="3515156"/>
            <a:ext cx="594049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Mức đường huyết giảm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血糖値が下がる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vi" sz="7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dụng glucose làm năng lượng.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Nên vận động vào khoảng thời gian 1 ~ 2 tiếng sau khi ăn do </a:t>
            </a:r>
            <a:b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mức đường huyết tăng lên.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ブドウ糖をエネルギーとして使います。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血糖値が高くなる食べた後１～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時間に運動するといいです。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Tạo một cơ thể mà mức đường huyết dễ hạ xuống.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血糖値が下がりやすいからだをつくる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700" dirty="0">
              <a:solidFill>
                <a:srgbClr val="4676B5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Cơ bắp hấp thụ đường.</a:t>
            </a:r>
          </a:p>
          <a:p>
            <a:pPr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筋肉が糖を取り込みます。　　　　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Cân nặng giảm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体重が減る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700" dirty="0">
              <a:solidFill>
                <a:srgbClr val="4676B5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Cân nặng sẽ giảm vì sử dụng năng lượng.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エネルギーを使うので体重が減ります。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467587"/>
            <a:ext cx="6408712" cy="1169551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5. Điều trị bệnh tiểu đường bằng vận động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糖尿病の運動療法</a:t>
            </a:r>
            <a:endParaRPr lang="en-US" altLang="ja-JP" sz="1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096" y="7770854"/>
            <a:ext cx="936756" cy="1070578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6EFA42B-AC04-316D-3C31-CB8A4AF0A531}"/>
              </a:ext>
            </a:extLst>
          </p:cNvPr>
          <p:cNvSpPr/>
          <p:nvPr/>
        </p:nvSpPr>
        <p:spPr>
          <a:xfrm>
            <a:off x="4323064" y="3231422"/>
            <a:ext cx="449208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C306C55-C7D6-CC94-2758-596CC46084E2}"/>
              </a:ext>
            </a:extLst>
          </p:cNvPr>
          <p:cNvSpPr/>
          <p:nvPr/>
        </p:nvSpPr>
        <p:spPr>
          <a:xfrm>
            <a:off x="4342728" y="3399475"/>
            <a:ext cx="238400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4C87887-3176-FB24-C84D-A46B2F3D660C}"/>
              </a:ext>
            </a:extLst>
          </p:cNvPr>
          <p:cNvSpPr/>
          <p:nvPr/>
        </p:nvSpPr>
        <p:spPr>
          <a:xfrm>
            <a:off x="5115698" y="4126452"/>
            <a:ext cx="423494" cy="134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CC64DE9-FD5D-5126-AA5C-DBA70F46E0A4}"/>
              </a:ext>
            </a:extLst>
          </p:cNvPr>
          <p:cNvGrpSpPr/>
          <p:nvPr/>
        </p:nvGrpSpPr>
        <p:grpSpPr>
          <a:xfrm>
            <a:off x="4262385" y="5999978"/>
            <a:ext cx="2046935" cy="1401294"/>
            <a:chOff x="3874355" y="5310885"/>
            <a:chExt cx="2046935" cy="1401294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2729" y="5518909"/>
              <a:ext cx="1080897" cy="974228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8F59A15-5CDF-EA7E-91AF-65D5DF6B61B1}"/>
                </a:ext>
              </a:extLst>
            </p:cNvPr>
            <p:cNvSpPr txBox="1"/>
            <p:nvPr/>
          </p:nvSpPr>
          <p:spPr>
            <a:xfrm>
              <a:off x="4115411" y="5310885"/>
              <a:ext cx="6478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vi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Glycogen</a:t>
              </a:r>
            </a:p>
            <a:p>
              <a:pPr rtl="0"/>
              <a:r>
                <a:rPr lang="vi" sz="500" b="1" dirty="0">
                  <a:latin typeface="HGMaruGothicMPRO" panose="020F0600000000000000" pitchFamily="34" charset="-128"/>
                  <a:ea typeface="HGMaruGothicMPRO" panose="020F0600000000000000" pitchFamily="34" charset="-128"/>
                  <a:cs typeface="Times New Roman" panose="02020603050405020304" pitchFamily="18" charset="0"/>
                </a:rPr>
                <a:t>グリコーゲン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F06EE3E-64B9-069D-2770-564334966AA7}"/>
                </a:ext>
              </a:extLst>
            </p:cNvPr>
            <p:cNvSpPr txBox="1"/>
            <p:nvPr/>
          </p:nvSpPr>
          <p:spPr>
            <a:xfrm>
              <a:off x="3874355" y="5593540"/>
              <a:ext cx="70498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vi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Cơ bắp/</a:t>
              </a:r>
              <a:r>
                <a:rPr lang="vi" sz="500" b="1" dirty="0">
                  <a:latin typeface="HGMaruGothicMPRO" panose="020F0600000000000000" pitchFamily="34" charset="-128"/>
                  <a:ea typeface="HGMaruGothicMPRO" panose="020F0600000000000000" pitchFamily="34" charset="-128"/>
                  <a:cs typeface="Times New Roman" panose="02020603050405020304" pitchFamily="18" charset="0"/>
                </a:rPr>
                <a:t>筋肉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12D2B4C-CA9E-38E2-2E82-5FD6D1C5AA94}"/>
                </a:ext>
              </a:extLst>
            </p:cNvPr>
            <p:cNvSpPr txBox="1"/>
            <p:nvPr/>
          </p:nvSpPr>
          <p:spPr>
            <a:xfrm>
              <a:off x="5190878" y="5649046"/>
              <a:ext cx="7304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vi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Mạch máu</a:t>
              </a:r>
            </a:p>
            <a:p>
              <a:pPr rtl="0"/>
              <a:r>
                <a:rPr lang="vi" sz="500" b="1" dirty="0">
                  <a:latin typeface="HGMaruGothicMPRO" panose="020F0600000000000000" pitchFamily="34" charset="-128"/>
                  <a:ea typeface="HGMaruGothicMPRO" panose="020F0600000000000000" pitchFamily="34" charset="-128"/>
                  <a:cs typeface="Times New Roman" panose="02020603050405020304" pitchFamily="18" charset="0"/>
                </a:rPr>
                <a:t>血管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709355D-E4FA-BE17-2BCF-FF94DF41F9CF}"/>
                </a:ext>
              </a:extLst>
            </p:cNvPr>
            <p:cNvSpPr txBox="1"/>
            <p:nvPr/>
          </p:nvSpPr>
          <p:spPr>
            <a:xfrm>
              <a:off x="5082742" y="6404402"/>
              <a:ext cx="61675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vi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Glucose</a:t>
              </a:r>
            </a:p>
            <a:p>
              <a:pPr rtl="0"/>
              <a:r>
                <a:rPr lang="vi" sz="500" b="1" dirty="0">
                  <a:latin typeface="HGMaruGothicMPRO" panose="020F0600000000000000" pitchFamily="34" charset="-128"/>
                  <a:ea typeface="HGMaruGothicMPRO" panose="020F0600000000000000" pitchFamily="34" charset="-128"/>
                  <a:cs typeface="Times New Roman" panose="02020603050405020304" pitchFamily="18" charset="0"/>
                </a:rPr>
                <a:t>ブドウ糖</a:t>
              </a: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B118CD-07BA-B355-DF42-C9999517CAE4}"/>
              </a:ext>
            </a:extLst>
          </p:cNvPr>
          <p:cNvSpPr txBox="1"/>
          <p:nvPr/>
        </p:nvSpPr>
        <p:spPr>
          <a:xfrm>
            <a:off x="153576" y="1798583"/>
            <a:ext cx="649774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Khi người bệnh tiểu đường duy trì vận động sẽ có</a:t>
            </a:r>
            <a:b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2000" b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những điều tốt đẹp như thế này</a:t>
            </a:r>
          </a:p>
          <a:p>
            <a:r>
              <a:rPr lang="ja-JP" altLang="en-US" sz="11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糖尿病の人が運動を続けると、こんないいことがあります</a:t>
            </a:r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8F2684B-540C-6173-8589-D6BD03B94534}"/>
              </a:ext>
            </a:extLst>
          </p:cNvPr>
          <p:cNvGrpSpPr/>
          <p:nvPr/>
        </p:nvGrpSpPr>
        <p:grpSpPr>
          <a:xfrm>
            <a:off x="3353321" y="2695221"/>
            <a:ext cx="3316039" cy="1681715"/>
            <a:chOff x="3580078" y="1296292"/>
            <a:chExt cx="3316039" cy="1681715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0078" y="1672730"/>
              <a:ext cx="3071241" cy="1305277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6D4F1B32-1112-0D45-395E-8A9F98456717}"/>
                </a:ext>
              </a:extLst>
            </p:cNvPr>
            <p:cNvSpPr/>
            <p:nvPr/>
          </p:nvSpPr>
          <p:spPr>
            <a:xfrm>
              <a:off x="4323064" y="1692778"/>
              <a:ext cx="820814" cy="282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1E09D2-1CAC-A346-A153-05AAD4E14F3D}"/>
                </a:ext>
              </a:extLst>
            </p:cNvPr>
            <p:cNvSpPr txBox="1"/>
            <p:nvPr/>
          </p:nvSpPr>
          <p:spPr>
            <a:xfrm>
              <a:off x="4020162" y="1296292"/>
              <a:ext cx="136818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000" b="1" dirty="0">
                  <a:solidFill>
                    <a:srgbClr val="FF4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Trường hợp không vận động sau khi ăn</a:t>
              </a:r>
            </a:p>
            <a:p>
              <a:r>
                <a:rPr lang="ja-JP" altLang="en-US" sz="500" b="1">
                  <a:solidFill>
                    <a:srgbClr val="FF40FF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食後に運動しない場合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60784F2-C26B-07A6-D00A-47B9E8856B1A}"/>
                </a:ext>
              </a:extLst>
            </p:cNvPr>
            <p:cNvSpPr/>
            <p:nvPr/>
          </p:nvSpPr>
          <p:spPr>
            <a:xfrm>
              <a:off x="5826577" y="1826202"/>
              <a:ext cx="339128" cy="230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6A963B6-01E8-FBFE-607C-FA628CF9069A}"/>
                </a:ext>
              </a:extLst>
            </p:cNvPr>
            <p:cNvSpPr/>
            <p:nvPr/>
          </p:nvSpPr>
          <p:spPr>
            <a:xfrm flipH="1">
              <a:off x="5805667" y="1558371"/>
              <a:ext cx="360039" cy="185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6CFE5C0-45AB-AB23-867A-202D83D2DFBF}"/>
                </a:ext>
              </a:extLst>
            </p:cNvPr>
            <p:cNvSpPr txBox="1"/>
            <p:nvPr/>
          </p:nvSpPr>
          <p:spPr>
            <a:xfrm>
              <a:off x="5624613" y="1319341"/>
              <a:ext cx="127150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b="1" dirty="0" err="1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r>
                <a:rPr lang="en-US" altLang="ja-JP" sz="1000" b="1" dirty="0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000" b="1" dirty="0" err="1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altLang="ja-JP" sz="1000" b="1" dirty="0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000" b="1" dirty="0" err="1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nhanh</a:t>
              </a:r>
              <a:r>
                <a:rPr lang="en-US" altLang="ja-JP" sz="1000" b="1" dirty="0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000" b="1" dirty="0" err="1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chóng</a:t>
              </a:r>
              <a:r>
                <a:rPr lang="vi" altLang="ja-JP" sz="1000" b="1" dirty="0">
                  <a:solidFill>
                    <a:srgbClr val="85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của vận động</a:t>
              </a:r>
            </a:p>
            <a:p>
              <a:r>
                <a:rPr lang="ja-JP" altLang="en-US" sz="500" b="1">
                  <a:solidFill>
                    <a:srgbClr val="85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運動の急性効果</a:t>
              </a:r>
              <a:endParaRPr lang="en-US" altLang="ja-JP" sz="500" b="1" dirty="0">
                <a:solidFill>
                  <a:srgbClr val="85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0C2333-30C3-8DE8-5FD8-9D4473C578E9}"/>
                </a:ext>
              </a:extLst>
            </p:cNvPr>
            <p:cNvSpPr/>
            <p:nvPr/>
          </p:nvSpPr>
          <p:spPr>
            <a:xfrm>
              <a:off x="5172464" y="2255328"/>
              <a:ext cx="828286" cy="301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FFBF6CE-99B6-E196-3619-6E3D8CCCFA38}"/>
                </a:ext>
              </a:extLst>
            </p:cNvPr>
            <p:cNvSpPr txBox="1"/>
            <p:nvPr/>
          </p:nvSpPr>
          <p:spPr>
            <a:xfrm>
              <a:off x="4836204" y="2352560"/>
              <a:ext cx="143714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000" b="1" dirty="0">
                  <a:solidFill>
                    <a:srgbClr val="00AF0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Trường hợp vận động sau khi ăn</a:t>
              </a:r>
            </a:p>
            <a:p>
              <a:r>
                <a:rPr lang="ja-JP" altLang="en-US" sz="500" b="1">
                  <a:solidFill>
                    <a:srgbClr val="00AF0C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食後に運動した場合</a:t>
              </a:r>
            </a:p>
          </p:txBody>
        </p:sp>
      </p:grpSp>
      <p:pic>
        <p:nvPicPr>
          <p:cNvPr id="3" name="Picture 15">
            <a:extLst>
              <a:ext uri="{FF2B5EF4-FFF2-40B4-BE49-F238E27FC236}">
                <a16:creationId xmlns:a16="http://schemas.microsoft.com/office/drawing/2014/main" id="{9649D032-2342-29A5-A1E3-9AB1B5CAA4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85FAC6-5F5A-36A7-CA85-18CBD1320D76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67D62D38-2B8F-8525-7E4C-0F55901E8335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Điều trị bệnh tiểu đường bằng vận động</a:t>
            </a: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F4749AA5-3FBC-85E2-C372-0C95513DB42F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1483" y="560512"/>
            <a:ext cx="582382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endParaRPr lang="en-US" altLang="ja-JP" sz="8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Cải thiện chức năng tim phổi</a:t>
            </a:r>
          </a:p>
          <a:p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心肺機能が高まる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7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Cải thiện lưu thông máu.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Huyết áp giảm.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Huyết áp giảm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thì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khó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xảy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ra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các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biến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chứng</a:t>
            </a:r>
            <a:endParaRPr lang="en-US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血液の流れがよくなります。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血圧が下がります。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血圧が下がると合併症になりにくくなります。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Cholesterol tốt tăng lên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善玉コレステロールが増える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7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Khó bị xơ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cứng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động mạch.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動脈硬化になりにくくなります。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Ngoài ra,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Tăng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</a:t>
            </a:r>
            <a:r>
              <a:rPr lang="vi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ơ bắp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Xương 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sẽ trở nên </a:t>
            </a:r>
            <a:r>
              <a:rPr lang="vi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chắc khỏe hơn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Căng thẳng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giảm.</a:t>
            </a:r>
          </a:p>
          <a:p>
            <a:pPr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ほかにも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、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がつきます。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　　骨が丈夫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　　ストレス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が減ります。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176929" y="6681192"/>
            <a:ext cx="2723682" cy="1577572"/>
          </a:xfrm>
          <a:prstGeom prst="cloudCallout">
            <a:avLst>
              <a:gd name="adj1" fmla="val 53144"/>
              <a:gd name="adj2" fmla="val 34898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~ 60 phút 1 lần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vi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~ 5 lần / tuần</a:t>
            </a:r>
          </a:p>
          <a:p>
            <a:pPr algn="ctr"/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回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20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分～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60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週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3〜5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回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3429000" y="5889104"/>
            <a:ext cx="3312954" cy="1966667"/>
          </a:xfrm>
          <a:prstGeom prst="cloudCallout">
            <a:avLst>
              <a:gd name="adj1" fmla="val -51903"/>
              <a:gd name="adj2" fmla="val 54744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trọng là</a:t>
            </a:r>
            <a:endParaRPr lang="en-US" altLang="ja-JP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vi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 quá sức! 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vi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 vẻ! Duy trì ★</a:t>
            </a:r>
          </a:p>
          <a:p>
            <a:pPr algn="ctr" rtl="0"/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無理なく！楽しく！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続けることが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大切です★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822" y="8052120"/>
            <a:ext cx="1368290" cy="1221360"/>
          </a:xfrm>
          <a:prstGeom prst="rect">
            <a:avLst/>
          </a:prstGeom>
        </p:spPr>
      </p:pic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F795CD2E-A21A-B646-9694-AAA42EDCE4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7250" y="4838700"/>
          <a:ext cx="5143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書" r:id="rId4" imgW="5143500" imgH="228600" progId="Word.Document.12">
                  <p:embed/>
                </p:oleObj>
              </mc:Choice>
              <mc:Fallback>
                <p:oleObj name="文書" r:id="rId4" imgW="5143500" imgH="228600" progId="Word.Document.12">
                  <p:embed/>
                  <p:pic>
                    <p:nvPicPr>
                      <p:cNvPr id="9" name="オブジェクト 8">
                        <a:extLst>
                          <a:ext uri="{FF2B5EF4-FFF2-40B4-BE49-F238E27FC236}">
                            <a16:creationId xmlns:a16="http://schemas.microsoft.com/office/drawing/2014/main" id="{F795CD2E-A21A-B646-9694-AAA42EDCE4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7250" y="4838700"/>
                        <a:ext cx="51435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4F1B32-1112-0D45-395E-8A9F98456717}"/>
              </a:ext>
            </a:extLst>
          </p:cNvPr>
          <p:cNvSpPr/>
          <p:nvPr/>
        </p:nvSpPr>
        <p:spPr>
          <a:xfrm>
            <a:off x="4303638" y="1377140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60784F2-C26B-07A6-D00A-47B9E8856B1A}"/>
              </a:ext>
            </a:extLst>
          </p:cNvPr>
          <p:cNvSpPr/>
          <p:nvPr/>
        </p:nvSpPr>
        <p:spPr>
          <a:xfrm>
            <a:off x="5179936" y="1983835"/>
            <a:ext cx="820814" cy="292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6A963B6-01E8-FBFE-607C-FA628CF9069A}"/>
              </a:ext>
            </a:extLst>
          </p:cNvPr>
          <p:cNvSpPr/>
          <p:nvPr/>
        </p:nvSpPr>
        <p:spPr>
          <a:xfrm flipH="1">
            <a:off x="5805667" y="1558371"/>
            <a:ext cx="360039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6EFA42B-AC04-316D-3C31-CB8A4AF0A531}"/>
              </a:ext>
            </a:extLst>
          </p:cNvPr>
          <p:cNvSpPr/>
          <p:nvPr/>
        </p:nvSpPr>
        <p:spPr>
          <a:xfrm>
            <a:off x="4323064" y="3231422"/>
            <a:ext cx="449208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C306C55-C7D6-CC94-2758-596CC46084E2}"/>
              </a:ext>
            </a:extLst>
          </p:cNvPr>
          <p:cNvSpPr/>
          <p:nvPr/>
        </p:nvSpPr>
        <p:spPr>
          <a:xfrm>
            <a:off x="4342728" y="3399475"/>
            <a:ext cx="238400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4C87887-3176-FB24-C84D-A46B2F3D660C}"/>
              </a:ext>
            </a:extLst>
          </p:cNvPr>
          <p:cNvSpPr/>
          <p:nvPr/>
        </p:nvSpPr>
        <p:spPr>
          <a:xfrm>
            <a:off x="5115698" y="4126452"/>
            <a:ext cx="423494" cy="134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2D5B3131-2566-1907-5E7A-A258218A4DB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7AE50B-5F1C-9B6E-F8B9-EAEC58948AA0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BC469E0C-BF70-5237-DF56-56DE66C6B7B7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Điều trị bệnh tiểu đường bằng vận động</a:t>
            </a: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4" name="スライド番号プレースホルダー 1">
            <a:extLst>
              <a:ext uri="{FF2B5EF4-FFF2-40B4-BE49-F238E27FC236}">
                <a16:creationId xmlns:a16="http://schemas.microsoft.com/office/drawing/2014/main" id="{7853877B-4848-9078-07C3-262FDAF49B8B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181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60648" y="560512"/>
            <a:ext cx="6191795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Vận động tốt cho bệnh tiểu đường</a:t>
            </a:r>
          </a:p>
          <a:p>
            <a:pPr rtl="0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糖尿病にいい運動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Nên kết hợp hoạt động sức bền và rèn luyện cơ.</a:t>
            </a:r>
          </a:p>
          <a:p>
            <a:pPr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有酸素運動や筋力トレーニングを組みわせるのがいいです。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Hoạt động sức bền → Loại vận động có thể vừa nói chuyện vừa </a:t>
            </a:r>
            <a:r>
              <a:rPr lang="ja-JP" altLang="en-US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thực hiện mà không cần nín thở</a:t>
            </a:r>
          </a:p>
          <a:p>
            <a:r>
              <a:rPr lang="ja-JP" altLang="en-US" sz="10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有酸素運動　→　息を止めないで話しながらできる強さの運動</a:t>
            </a:r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100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Rèn luyện cơ → Loại vận động tăng sức mạnh cơ và khối lượng cơ bắp</a:t>
            </a:r>
          </a:p>
          <a:p>
            <a:pPr rtl="0"/>
            <a:r>
              <a:rPr lang="ja-JP" altLang="en-US" sz="10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筋力トレーニング　→　筋力・筋肉量が増える運動</a:t>
            </a:r>
            <a:endParaRPr lang="en-US" altLang="ja-JP" sz="1000" b="1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ja-JP" altLang="en-US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337FAB7-A7B1-9C99-5EC9-3DC5B8E1308E}"/>
              </a:ext>
            </a:extLst>
          </p:cNvPr>
          <p:cNvGrpSpPr/>
          <p:nvPr/>
        </p:nvGrpSpPr>
        <p:grpSpPr>
          <a:xfrm>
            <a:off x="101606" y="2648744"/>
            <a:ext cx="6711770" cy="2324936"/>
            <a:chOff x="100919" y="2700073"/>
            <a:chExt cx="6711770" cy="2324936"/>
          </a:xfrm>
        </p:grpSpPr>
        <p:sp>
          <p:nvSpPr>
            <p:cNvPr id="18" name="六角形 17"/>
            <p:cNvSpPr/>
            <p:nvPr/>
          </p:nvSpPr>
          <p:spPr>
            <a:xfrm>
              <a:off x="100919" y="3136580"/>
              <a:ext cx="2319969" cy="1577439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Đi bộ hoặc</a:t>
              </a:r>
              <a:endParaRPr lang="en-US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chạy bộ chậm</a:t>
              </a: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ウォーキングや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ゆっくりのジョギング</a:t>
              </a:r>
            </a:p>
          </p:txBody>
        </p:sp>
        <p:sp>
          <p:nvSpPr>
            <p:cNvPr id="19" name="六角形 18"/>
            <p:cNvSpPr/>
            <p:nvPr/>
          </p:nvSpPr>
          <p:spPr>
            <a:xfrm>
              <a:off x="4701023" y="3155443"/>
              <a:ext cx="1986695" cy="1577439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Bơi lội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Đi bộ dưới nước</a:t>
              </a:r>
            </a:p>
            <a:p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水泳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水中ウォーク</a:t>
              </a:r>
            </a:p>
          </p:txBody>
        </p:sp>
        <p:sp>
          <p:nvSpPr>
            <p:cNvPr id="20" name="六角形 19"/>
            <p:cNvSpPr/>
            <p:nvPr/>
          </p:nvSpPr>
          <p:spPr>
            <a:xfrm>
              <a:off x="2420888" y="3136579"/>
              <a:ext cx="2280135" cy="1600151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Tập thể dục nhẹ theo đài phát thanh</a:t>
              </a: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ラジオ体操</a:t>
              </a:r>
            </a:p>
          </p:txBody>
        </p:sp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2816" y="4107704"/>
              <a:ext cx="858754" cy="917305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4979" y="2790999"/>
              <a:ext cx="762271" cy="728887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5867" y="2700073"/>
              <a:ext cx="936822" cy="884775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F6E98D4-7011-6486-D018-2A7D2C464375}"/>
              </a:ext>
            </a:extLst>
          </p:cNvPr>
          <p:cNvGrpSpPr/>
          <p:nvPr/>
        </p:nvGrpSpPr>
        <p:grpSpPr>
          <a:xfrm>
            <a:off x="481374" y="6338334"/>
            <a:ext cx="5827946" cy="1494986"/>
            <a:chOff x="481374" y="6105128"/>
            <a:chExt cx="5827946" cy="1494986"/>
          </a:xfrm>
        </p:grpSpPr>
        <p:sp>
          <p:nvSpPr>
            <p:cNvPr id="23" name="六角形 22"/>
            <p:cNvSpPr/>
            <p:nvPr/>
          </p:nvSpPr>
          <p:spPr>
            <a:xfrm>
              <a:off x="1024985" y="6256608"/>
              <a:ext cx="2412020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 rtl="0"/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Vịn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ghế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và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đứng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lên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–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ngồi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xuống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椅子につかまって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スクワット</a:t>
              </a:r>
            </a:p>
          </p:txBody>
        </p:sp>
        <p:sp>
          <p:nvSpPr>
            <p:cNvPr id="27" name="六角形 26"/>
            <p:cNvSpPr/>
            <p:nvPr/>
          </p:nvSpPr>
          <p:spPr>
            <a:xfrm>
              <a:off x="3465252" y="6250235"/>
              <a:ext cx="2412020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rtl="0"/>
              <a:r>
                <a:rPr lang="vi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Tập cơ bắp chân</a:t>
              </a: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ふくらはぎの筋肉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00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トレーニング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DFA91A4-FA2F-A441-8886-45D59606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1374" y="6465119"/>
              <a:ext cx="787386" cy="1134995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6F5B927-6864-5A4C-90FE-799BCBE42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17947" y="6105128"/>
              <a:ext cx="591373" cy="1481304"/>
            </a:xfrm>
            <a:prstGeom prst="rect">
              <a:avLst/>
            </a:prstGeom>
          </p:spPr>
        </p:pic>
      </p:grpSp>
      <p:pic>
        <p:nvPicPr>
          <p:cNvPr id="2" name="Picture 15">
            <a:extLst>
              <a:ext uri="{FF2B5EF4-FFF2-40B4-BE49-F238E27FC236}">
                <a16:creationId xmlns:a16="http://schemas.microsoft.com/office/drawing/2014/main" id="{B3071974-2F0D-714C-5488-30465319FE1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D54D30-05B5-EF68-4F03-CF15D8215959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87DA69DE-CC0D-E3F2-EEE1-43A245BA950D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Điều trị bệnh tiểu đường bằng vận động</a:t>
            </a: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761775AF-4E66-82D6-4ED6-74669B959BF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5103" y="307758"/>
            <a:ext cx="4609290" cy="1009884"/>
          </a:xfrm>
          <a:noFill/>
        </p:spPr>
        <p:txBody>
          <a:bodyPr rtlCol="0">
            <a:noAutofit/>
          </a:bodyPr>
          <a:lstStyle/>
          <a:p>
            <a:pPr algn="l" rtl="0"/>
            <a:r>
              <a:rPr lang="ja-JP" altLang="en-US" sz="2000" b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vi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Những điều cần lưu ý khi vận động</a:t>
            </a:r>
            <a:br>
              <a:rPr lang="vi" sz="18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1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運動をする時に気を付けること</a:t>
            </a:r>
            <a:endParaRPr lang="ja-JP" altLang="en-US" sz="1100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327549" y="1344575"/>
            <a:ext cx="6197795" cy="771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 rtl="0">
              <a:buNone/>
            </a:pP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</a:t>
            </a: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Làm xét nghiệm trước khi bắt đầu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はじめる前に検査を受けます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Có những lúc người bị biến chứng hoặc người có mức đường huyết</a:t>
            </a:r>
            <a:b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không tốt không nên vận động.</a:t>
            </a:r>
          </a:p>
          <a:p>
            <a:pPr marL="0" indent="0">
              <a:buNone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合併症がある人、血糖値がよくない人は運動をしない方がいい時があります。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lang="en-US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Thực hiện các bài tập khởi động và các bài tập điều</a:t>
            </a:r>
            <a:b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chỉnh.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準備体操・整理体操をします</a:t>
            </a:r>
            <a:endParaRPr lang="en-US" altLang="ja-JP" sz="1500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Tránh chấn thương.</a:t>
            </a:r>
          </a:p>
          <a:p>
            <a:pPr marL="0" indent="0">
              <a:buNone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けがを防ぎましょう。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vi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Không làm quá sức 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無理をしない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nghỉ ngơi khi cảm thấy tình trạng cơ thể không khỏe.</a:t>
            </a:r>
          </a:p>
          <a:p>
            <a:pPr marL="0" indent="0">
              <a:buNone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からだの調子がよくないときは休みましょう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lang="ja-JP" altLang="en-US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</a:t>
            </a: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uống nước, áp dụng các biện pháp</a:t>
            </a:r>
            <a:r>
              <a:rPr lang="en-US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chống ánh</a:t>
            </a:r>
            <a:b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nắng (tia cực tím)</a:t>
            </a:r>
          </a:p>
          <a:p>
            <a:pPr marL="0" indent="0" rtl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水分補をとり、太陽の光（紫外線）の対策もしっかりしましょう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đặc biệt lưu ý vào mùa hè.　</a:t>
            </a:r>
          </a:p>
          <a:p>
            <a:pPr marL="0" indent="0" rtl="0">
              <a:buNone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夏はとくに気をつけましょう。</a:t>
            </a:r>
            <a:endParaRPr lang="en-US" altLang="ja-JP" sz="15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 Người đang dùng thuốc trị bệnh tiểu đường hãy lưu </a:t>
            </a:r>
            <a:b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vi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ý việc hạ đường huyết.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糖尿病の薬を使っている人は低血糖に気をつけましょう</a:t>
            </a:r>
            <a:endParaRPr lang="vi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Nên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tự đo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kiểm soát 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 huyết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 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chuẩn bị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thức 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 bổ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sung, v.v...</a:t>
            </a:r>
            <a:b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để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tránh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bị </a:t>
            </a:r>
            <a:r>
              <a:rPr lang="en-US" altLang="ja-JP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hạ</a:t>
            </a:r>
            <a:r>
              <a:rPr lang="vi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đường </a:t>
            </a:r>
            <a:r>
              <a:rPr lang="vi-VN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huyết.</a:t>
            </a:r>
          </a:p>
          <a:p>
            <a:pPr marL="0" indent="0">
              <a:buNone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血糖自己測定や補食など、低血糖にならないように準備しましょう。</a:t>
            </a: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21" y="920552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66" y="3368824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34" y="4730547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832" y="8442317"/>
            <a:ext cx="822623" cy="5806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5216" y="5840095"/>
            <a:ext cx="571970" cy="1130941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9C86ACC6-8B96-600A-6547-DBE78B6D8DE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41BE41-776C-FF22-0836-F64724E36709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6EEDB6F6-16CA-A597-566C-9531C932B0F0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Điều trị bệnh tiểu đường bằng vận động</a:t>
            </a: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A2F6FEF9-1CA2-6C37-E59E-EABD45A553FD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7537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9C20B1-7C76-4C47-BA45-B18E75C74FD4}"/>
</file>

<file path=customXml/itemProps2.xml><?xml version="1.0" encoding="utf-8"?>
<ds:datastoreItem xmlns:ds="http://schemas.openxmlformats.org/officeDocument/2006/customXml" ds:itemID="{52976CA2-6DEF-4C5C-994E-3D77533D3AE9}">
  <ds:schemaRefs>
    <ds:schemaRef ds:uri="http://purl.org/dc/dcmitype/"/>
    <ds:schemaRef ds:uri="5c054a63-b167-4c04-b5d0-d411ebb564cb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2cbc4e30-bd4c-493e-9827-f761ae7f285c"/>
  </ds:schemaRefs>
</ds:datastoreItem>
</file>

<file path=customXml/itemProps3.xml><?xml version="1.0" encoding="utf-8"?>
<ds:datastoreItem xmlns:ds="http://schemas.openxmlformats.org/officeDocument/2006/customXml" ds:itemID="{98DA73E9-E5FB-44F6-9E7B-E81A1EF53D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Macintosh PowerPoint</Application>
  <PresentationFormat>A4 210 x 297 mm</PresentationFormat>
  <Paragraphs>160</Paragraphs>
  <Slides>4</Slides>
  <Notes>4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HGMaruGothicMPRO</vt:lpstr>
      <vt:lpstr>HGMaruGothicMPRO</vt:lpstr>
      <vt:lpstr>Arial</vt:lpstr>
      <vt:lpstr>Calibri</vt:lpstr>
      <vt:lpstr>Times New Roman</vt:lpstr>
      <vt:lpstr>Office ​​テーマ</vt:lpstr>
      <vt:lpstr>文書</vt:lpstr>
      <vt:lpstr>PowerPoint プレゼンテーション</vt:lpstr>
      <vt:lpstr>PowerPoint プレゼンテーション</vt:lpstr>
      <vt:lpstr>PowerPoint プレゼンテーション</vt:lpstr>
      <vt:lpstr>★ Những điều cần lưu ý khi vận động 運動をする時に気を付けること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2023-02-08T07:28:54Z</dcterms:created>
  <dcterms:modified xsi:type="dcterms:W3CDTF">2024-01-17T07:26:47Z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