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9"/>
  </p:notesMasterIdLst>
  <p:sldIdLst>
    <p:sldId id="268" r:id="rId5"/>
    <p:sldId id="270" r:id="rId6"/>
    <p:sldId id="263" r:id="rId7"/>
    <p:sldId id="269" r:id="rId8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CC"/>
    <a:srgbClr val="9933FF"/>
    <a:srgbClr val="FF0000"/>
    <a:srgbClr val="0000CC"/>
    <a:srgbClr val="00FF00"/>
    <a:srgbClr val="FF33CC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4"/>
    <p:restoredTop sz="87088"/>
  </p:normalViewPr>
  <p:slideViewPr>
    <p:cSldViewPr>
      <p:cViewPr varScale="1">
        <p:scale>
          <a:sx n="76" d="100"/>
          <a:sy n="76" d="100"/>
        </p:scale>
        <p:origin x="2376" y="200"/>
      </p:cViewPr>
      <p:guideLst>
        <p:guide orient="horz" pos="3120"/>
        <p:guide pos="2160"/>
      </p:guideLst>
    </p:cSldViewPr>
  </p:slideViewPr>
  <p:notesTextViewPr>
    <p:cViewPr>
      <p:scale>
        <a:sx n="190" d="100"/>
        <a:sy n="19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9098B4FB-DA48-8646-B7A8-4E72AE024890}"/>
    <pc:docChg chg="modSld">
      <pc:chgData name="稲垣 典子" userId="75e47cb5-aee2-4599-8dc9-4d0088e0ed8e" providerId="ADAL" clId="{9098B4FB-DA48-8646-B7A8-4E72AE024890}" dt="2023-12-21T05:12:31.332" v="61" actId="255"/>
      <pc:docMkLst>
        <pc:docMk/>
      </pc:docMkLst>
      <pc:sldChg chg="modSp mod">
        <pc:chgData name="稲垣 典子" userId="75e47cb5-aee2-4599-8dc9-4d0088e0ed8e" providerId="ADAL" clId="{9098B4FB-DA48-8646-B7A8-4E72AE024890}" dt="2023-12-21T05:12:31.332" v="61" actId="255"/>
        <pc:sldMkLst>
          <pc:docMk/>
          <pc:sldMk cId="513197596" sldId="268"/>
        </pc:sldMkLst>
        <pc:spChg chg="mod">
          <ac:chgData name="稲垣 典子" userId="75e47cb5-aee2-4599-8dc9-4d0088e0ed8e" providerId="ADAL" clId="{9098B4FB-DA48-8646-B7A8-4E72AE024890}" dt="2023-12-21T05:12:31.332" v="61" actId="255"/>
          <ac:spMkLst>
            <pc:docMk/>
            <pc:sldMk cId="513197596" sldId="268"/>
            <ac:spMk id="3" creationId="{178BBCC9-9D0B-DD45-8C44-C87C983CBE18}"/>
          </ac:spMkLst>
        </pc:spChg>
        <pc:spChg chg="mod">
          <ac:chgData name="稲垣 典子" userId="75e47cb5-aee2-4599-8dc9-4d0088e0ed8e" providerId="ADAL" clId="{9098B4FB-DA48-8646-B7A8-4E72AE024890}" dt="2023-12-21T05:11:57.860" v="59" actId="1037"/>
          <ac:spMkLst>
            <pc:docMk/>
            <pc:sldMk cId="513197596" sldId="268"/>
            <ac:spMk id="40" creationId="{970AA2F6-F0BA-DF55-700F-1F8CD24B211A}"/>
          </ac:spMkLst>
        </pc:spChg>
      </pc:sldChg>
    </pc:docChg>
  </pc:docChgLst>
  <pc:docChgLst>
    <pc:chgData name="稲垣 典子" userId="75e47cb5-aee2-4599-8dc9-4d0088e0ed8e" providerId="ADAL" clId="{2E766094-65AB-9346-A1B1-ED1C2596DAE5}"/>
    <pc:docChg chg="undo custSel modSld modMainMaster modNotesMaster">
      <pc:chgData name="稲垣 典子" userId="75e47cb5-aee2-4599-8dc9-4d0088e0ed8e" providerId="ADAL" clId="{2E766094-65AB-9346-A1B1-ED1C2596DAE5}" dt="2024-01-05T08:59:25.767" v="1501" actId="20577"/>
      <pc:docMkLst>
        <pc:docMk/>
      </pc:docMkLst>
      <pc:sldChg chg="addSp delSp modSp mod modNotes">
        <pc:chgData name="稲垣 典子" userId="75e47cb5-aee2-4599-8dc9-4d0088e0ed8e" providerId="ADAL" clId="{2E766094-65AB-9346-A1B1-ED1C2596DAE5}" dt="2024-01-05T08:59:21.039" v="1498" actId="20577"/>
        <pc:sldMkLst>
          <pc:docMk/>
          <pc:sldMk cId="3896749924" sldId="263"/>
        </pc:sldMkLst>
        <pc:spChg chg="add del mod">
          <ac:chgData name="稲垣 典子" userId="75e47cb5-aee2-4599-8dc9-4d0088e0ed8e" providerId="ADAL" clId="{2E766094-65AB-9346-A1B1-ED1C2596DAE5}" dt="2024-01-05T03:08:21.976" v="990" actId="478"/>
          <ac:spMkLst>
            <pc:docMk/>
            <pc:sldMk cId="3896749924" sldId="263"/>
            <ac:spMk id="3" creationId="{49FCDC18-7359-D857-FEAD-AD19B0E3A5EF}"/>
          </ac:spMkLst>
        </pc:spChg>
        <pc:spChg chg="del">
          <ac:chgData name="稲垣 典子" userId="75e47cb5-aee2-4599-8dc9-4d0088e0ed8e" providerId="ADAL" clId="{2E766094-65AB-9346-A1B1-ED1C2596DAE5}" dt="2023-12-20T07:04:37.242" v="223" actId="478"/>
          <ac:spMkLst>
            <pc:docMk/>
            <pc:sldMk cId="3896749924" sldId="263"/>
            <ac:spMk id="3" creationId="{D1340D1A-C5BB-5241-99C7-48F0BE7E363B}"/>
          </ac:spMkLst>
        </pc:spChg>
        <pc:spChg chg="add mod">
          <ac:chgData name="稲垣 典子" userId="75e47cb5-aee2-4599-8dc9-4d0088e0ed8e" providerId="ADAL" clId="{2E766094-65AB-9346-A1B1-ED1C2596DAE5}" dt="2024-01-05T08:11:58.589" v="1390" actId="1037"/>
          <ac:spMkLst>
            <pc:docMk/>
            <pc:sldMk cId="3896749924" sldId="263"/>
            <ac:spMk id="4" creationId="{67E193EB-1661-155E-7984-54054B0660EA}"/>
          </ac:spMkLst>
        </pc:spChg>
        <pc:spChg chg="del mod">
          <ac:chgData name="稲垣 典子" userId="75e47cb5-aee2-4599-8dc9-4d0088e0ed8e" providerId="ADAL" clId="{2E766094-65AB-9346-A1B1-ED1C2596DAE5}" dt="2023-12-20T07:05:10.618" v="228" actId="478"/>
          <ac:spMkLst>
            <pc:docMk/>
            <pc:sldMk cId="3896749924" sldId="263"/>
            <ac:spMk id="4" creationId="{8AC2BAC7-9C7C-DBEF-BF80-C7F1ED21C3D5}"/>
          </ac:spMkLst>
        </pc:spChg>
        <pc:spChg chg="del mod">
          <ac:chgData name="稲垣 典子" userId="75e47cb5-aee2-4599-8dc9-4d0088e0ed8e" providerId="ADAL" clId="{2E766094-65AB-9346-A1B1-ED1C2596DAE5}" dt="2023-12-20T07:04:33.631" v="222" actId="478"/>
          <ac:spMkLst>
            <pc:docMk/>
            <pc:sldMk cId="3896749924" sldId="263"/>
            <ac:spMk id="5" creationId="{077D616F-988D-8662-9719-FAA29F63EF52}"/>
          </ac:spMkLst>
        </pc:spChg>
        <pc:spChg chg="add mod">
          <ac:chgData name="稲垣 典子" userId="75e47cb5-aee2-4599-8dc9-4d0088e0ed8e" providerId="ADAL" clId="{2E766094-65AB-9346-A1B1-ED1C2596DAE5}" dt="2023-12-20T07:02:50.733" v="203"/>
          <ac:spMkLst>
            <pc:docMk/>
            <pc:sldMk cId="3896749924" sldId="263"/>
            <ac:spMk id="6" creationId="{6CD6AEFF-0E4C-471D-3E2E-BAB2FF05C868}"/>
          </ac:spMkLst>
        </pc:spChg>
        <pc:spChg chg="add mod">
          <ac:chgData name="稲垣 典子" userId="75e47cb5-aee2-4599-8dc9-4d0088e0ed8e" providerId="ADAL" clId="{2E766094-65AB-9346-A1B1-ED1C2596DAE5}" dt="2023-12-20T07:03:23.326" v="207"/>
          <ac:spMkLst>
            <pc:docMk/>
            <pc:sldMk cId="3896749924" sldId="263"/>
            <ac:spMk id="7" creationId="{86BEFC62-E4F7-E536-4264-722FD6554ACF}"/>
          </ac:spMkLst>
        </pc:spChg>
        <pc:spChg chg="add mod">
          <ac:chgData name="稲垣 典子" userId="75e47cb5-aee2-4599-8dc9-4d0088e0ed8e" providerId="ADAL" clId="{2E766094-65AB-9346-A1B1-ED1C2596DAE5}" dt="2023-12-20T07:04:23.330" v="218"/>
          <ac:spMkLst>
            <pc:docMk/>
            <pc:sldMk cId="3896749924" sldId="263"/>
            <ac:spMk id="8" creationId="{329BA6E4-7870-0B04-574A-D59FD9332408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3896749924" sldId="263"/>
            <ac:spMk id="32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3896749924" sldId="263"/>
            <ac:spMk id="33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05:22.732" v="1321" actId="1035"/>
          <ac:spMkLst>
            <pc:docMk/>
            <pc:sldMk cId="3896749924" sldId="263"/>
            <ac:spMk id="35" creationId="{4A2FC8C0-6C6B-F34A-9092-8456F6677400}"/>
          </ac:spMkLst>
        </pc:spChg>
        <pc:spChg chg="mod">
          <ac:chgData name="稲垣 典子" userId="75e47cb5-aee2-4599-8dc9-4d0088e0ed8e" providerId="ADAL" clId="{2E766094-65AB-9346-A1B1-ED1C2596DAE5}" dt="2024-01-05T08:10:23.096" v="1372" actId="166"/>
          <ac:spMkLst>
            <pc:docMk/>
            <pc:sldMk cId="3896749924" sldId="263"/>
            <ac:spMk id="36" creationId="{D2297A3D-6C9D-144B-B76B-B03682DB6E48}"/>
          </ac:spMkLst>
        </pc:spChg>
        <pc:spChg chg="mod">
          <ac:chgData name="稲垣 典子" userId="75e47cb5-aee2-4599-8dc9-4d0088e0ed8e" providerId="ADAL" clId="{2E766094-65AB-9346-A1B1-ED1C2596DAE5}" dt="2024-01-05T08:02:54.232" v="1264" actId="113"/>
          <ac:spMkLst>
            <pc:docMk/>
            <pc:sldMk cId="3896749924" sldId="263"/>
            <ac:spMk id="39" creationId="{843DAF79-5CCD-664B-9782-3E3E1F489BC6}"/>
          </ac:spMkLst>
        </pc:spChg>
        <pc:spChg chg="mod">
          <ac:chgData name="稲垣 典子" userId="75e47cb5-aee2-4599-8dc9-4d0088e0ed8e" providerId="ADAL" clId="{2E766094-65AB-9346-A1B1-ED1C2596DAE5}" dt="2024-01-05T08:05:30.544" v="1324" actId="1038"/>
          <ac:spMkLst>
            <pc:docMk/>
            <pc:sldMk cId="3896749924" sldId="263"/>
            <ac:spMk id="40" creationId="{8B8081CE-DE1E-9B40-BBBF-CAA53243ED0A}"/>
          </ac:spMkLst>
        </pc:spChg>
        <pc:spChg chg="mod">
          <ac:chgData name="稲垣 典子" userId="75e47cb5-aee2-4599-8dc9-4d0088e0ed8e" providerId="ADAL" clId="{2E766094-65AB-9346-A1B1-ED1C2596DAE5}" dt="2024-01-05T08:07:57.465" v="1347" actId="1076"/>
          <ac:spMkLst>
            <pc:docMk/>
            <pc:sldMk cId="3896749924" sldId="263"/>
            <ac:spMk id="41" creationId="{1486AE67-9249-D647-9932-54EC8510EFD4}"/>
          </ac:spMkLst>
        </pc:spChg>
        <pc:spChg chg="mod">
          <ac:chgData name="稲垣 典子" userId="75e47cb5-aee2-4599-8dc9-4d0088e0ed8e" providerId="ADAL" clId="{2E766094-65AB-9346-A1B1-ED1C2596DAE5}" dt="2024-01-05T08:07:48.649" v="1345" actId="1076"/>
          <ac:spMkLst>
            <pc:docMk/>
            <pc:sldMk cId="3896749924" sldId="263"/>
            <ac:spMk id="42" creationId="{00F6F07C-1C64-3747-8B2E-BC3231B80AA2}"/>
          </ac:spMkLst>
        </pc:spChg>
        <pc:spChg chg="mod">
          <ac:chgData name="稲垣 典子" userId="75e47cb5-aee2-4599-8dc9-4d0088e0ed8e" providerId="ADAL" clId="{2E766094-65AB-9346-A1B1-ED1C2596DAE5}" dt="2024-01-05T08:07:40.082" v="1343" actId="1076"/>
          <ac:spMkLst>
            <pc:docMk/>
            <pc:sldMk cId="3896749924" sldId="263"/>
            <ac:spMk id="43" creationId="{49339B0D-2142-3948-B1F8-BAF242D4DF78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3896749924" sldId="263"/>
            <ac:spMk id="45" creationId="{00000000-0000-0000-0000-000000000000}"/>
          </ac:spMkLst>
        </pc:spChg>
        <pc:spChg chg="del mod">
          <ac:chgData name="稲垣 典子" userId="75e47cb5-aee2-4599-8dc9-4d0088e0ed8e" providerId="ADAL" clId="{2E766094-65AB-9346-A1B1-ED1C2596DAE5}" dt="2023-12-26T08:30:58.151" v="861" actId="478"/>
          <ac:spMkLst>
            <pc:docMk/>
            <pc:sldMk cId="3896749924" sldId="263"/>
            <ac:spMk id="46" creationId="{0341D00C-4EEB-724B-B9E3-E420E2107EC1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3896749924" sldId="263"/>
            <ac:spMk id="47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59:21.039" v="1498" actId="20577"/>
          <ac:spMkLst>
            <pc:docMk/>
            <pc:sldMk cId="3896749924" sldId="263"/>
            <ac:spMk id="48" creationId="{8E365097-2F77-4146-A21B-7EA6950CCDA7}"/>
          </ac:spMkLst>
        </pc:spChg>
        <pc:spChg chg="mod">
          <ac:chgData name="稲垣 典子" userId="75e47cb5-aee2-4599-8dc9-4d0088e0ed8e" providerId="ADAL" clId="{2E766094-65AB-9346-A1B1-ED1C2596DAE5}" dt="2024-01-05T08:01:02.527" v="1234" actId="1035"/>
          <ac:spMkLst>
            <pc:docMk/>
            <pc:sldMk cId="3896749924" sldId="263"/>
            <ac:spMk id="49" creationId="{3045B8D3-8A3C-6A48-9299-60FA34901AE2}"/>
          </ac:spMkLst>
        </pc:spChg>
        <pc:spChg chg="mod">
          <ac:chgData name="稲垣 典子" userId="75e47cb5-aee2-4599-8dc9-4d0088e0ed8e" providerId="ADAL" clId="{2E766094-65AB-9346-A1B1-ED1C2596DAE5}" dt="2024-01-05T08:10:06.412" v="1370" actId="166"/>
          <ac:spMkLst>
            <pc:docMk/>
            <pc:sldMk cId="3896749924" sldId="263"/>
            <ac:spMk id="50" creationId="{1CF2627B-D0B1-4241-A42A-0A67194D96C4}"/>
          </ac:spMkLst>
        </pc:spChg>
        <pc:spChg chg="mod">
          <ac:chgData name="稲垣 典子" userId="75e47cb5-aee2-4599-8dc9-4d0088e0ed8e" providerId="ADAL" clId="{2E766094-65AB-9346-A1B1-ED1C2596DAE5}" dt="2024-01-05T08:10:54.129" v="1376" actId="171"/>
          <ac:spMkLst>
            <pc:docMk/>
            <pc:sldMk cId="3896749924" sldId="263"/>
            <ac:spMk id="52" creationId="{18E3858B-9CE9-DD47-B437-68E391B49E3E}"/>
          </ac:spMkLst>
        </pc:spChg>
        <pc:spChg chg="mod">
          <ac:chgData name="稲垣 典子" userId="75e47cb5-aee2-4599-8dc9-4d0088e0ed8e" providerId="ADAL" clId="{2E766094-65AB-9346-A1B1-ED1C2596DAE5}" dt="2024-01-05T07:59:49.693" v="1207" actId="1076"/>
          <ac:spMkLst>
            <pc:docMk/>
            <pc:sldMk cId="3896749924" sldId="263"/>
            <ac:spMk id="59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10:15.096" v="1371" actId="166"/>
          <ac:spMkLst>
            <pc:docMk/>
            <pc:sldMk cId="3896749924" sldId="263"/>
            <ac:spMk id="60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08:04.013" v="1348" actId="14100"/>
          <ac:spMkLst>
            <pc:docMk/>
            <pc:sldMk cId="3896749924" sldId="263"/>
            <ac:spMk id="61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11:12.390" v="1377" actId="13926"/>
          <ac:spMkLst>
            <pc:docMk/>
            <pc:sldMk cId="3896749924" sldId="263"/>
            <ac:spMk id="67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09:39.265" v="1367" actId="1076"/>
          <ac:spMkLst>
            <pc:docMk/>
            <pc:sldMk cId="3896749924" sldId="263"/>
            <ac:spMk id="69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08:37.820" v="1355" actId="14100"/>
          <ac:spMkLst>
            <pc:docMk/>
            <pc:sldMk cId="3896749924" sldId="263"/>
            <ac:spMk id="70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10:29.078" v="1373" actId="166"/>
          <ac:spMkLst>
            <pc:docMk/>
            <pc:sldMk cId="3896749924" sldId="263"/>
            <ac:spMk id="73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7:59:22.112" v="1204" actId="14100"/>
          <ac:spMkLst>
            <pc:docMk/>
            <pc:sldMk cId="3896749924" sldId="263"/>
            <ac:spMk id="84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3896749924" sldId="263"/>
            <ac:spMk id="139" creationId="{00000000-0000-0000-0000-000000000000}"/>
          </ac:spMkLst>
        </pc:spChg>
        <pc:picChg chg="add mod">
          <ac:chgData name="稲垣 典子" userId="75e47cb5-aee2-4599-8dc9-4d0088e0ed8e" providerId="ADAL" clId="{2E766094-65AB-9346-A1B1-ED1C2596DAE5}" dt="2023-12-20T07:02:23.742" v="198"/>
          <ac:picMkLst>
            <pc:docMk/>
            <pc:sldMk cId="3896749924" sldId="263"/>
            <ac:picMk id="2" creationId="{D5BD2793-A3D1-A1F6-5826-AA48EADF6DD2}"/>
          </ac:picMkLst>
        </pc:picChg>
        <pc:picChg chg="mod">
          <ac:chgData name="稲垣 典子" userId="75e47cb5-aee2-4599-8dc9-4d0088e0ed8e" providerId="ADAL" clId="{2E766094-65AB-9346-A1B1-ED1C2596DAE5}" dt="2024-01-05T08:05:28.677" v="1323" actId="1038"/>
          <ac:picMkLst>
            <pc:docMk/>
            <pc:sldMk cId="3896749924" sldId="263"/>
            <ac:picMk id="12" creationId="{00000000-0000-0000-0000-000000000000}"/>
          </ac:picMkLst>
        </pc:picChg>
        <pc:picChg chg="del">
          <ac:chgData name="稲垣 典子" userId="75e47cb5-aee2-4599-8dc9-4d0088e0ed8e" providerId="ADAL" clId="{2E766094-65AB-9346-A1B1-ED1C2596DAE5}" dt="2023-12-20T07:01:13.856" v="193" actId="478"/>
          <ac:picMkLst>
            <pc:docMk/>
            <pc:sldMk cId="3896749924" sldId="263"/>
            <ac:picMk id="34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2E766094-65AB-9346-A1B1-ED1C2596DAE5}" dt="2024-01-05T02:25:02.556" v="952" actId="1036"/>
        <pc:sldMkLst>
          <pc:docMk/>
          <pc:sldMk cId="513197596" sldId="268"/>
        </pc:sldMkLst>
        <pc:spChg chg="mod">
          <ac:chgData name="稲垣 典子" userId="75e47cb5-aee2-4599-8dc9-4d0088e0ed8e" providerId="ADAL" clId="{2E766094-65AB-9346-A1B1-ED1C2596DAE5}" dt="2024-01-05T02:24:42.315" v="933" actId="1036"/>
          <ac:spMkLst>
            <pc:docMk/>
            <pc:sldMk cId="513197596" sldId="268"/>
            <ac:spMk id="3" creationId="{178BBCC9-9D0B-DD45-8C44-C87C983CBE18}"/>
          </ac:spMkLst>
        </pc:spChg>
        <pc:spChg chg="add mod">
          <ac:chgData name="稲垣 典子" userId="75e47cb5-aee2-4599-8dc9-4d0088e0ed8e" providerId="ADAL" clId="{2E766094-65AB-9346-A1B1-ED1C2596DAE5}" dt="2023-12-20T07:02:49.163" v="202"/>
          <ac:spMkLst>
            <pc:docMk/>
            <pc:sldMk cId="513197596" sldId="268"/>
            <ac:spMk id="4" creationId="{241002FD-82D5-D007-E913-FADAD22D8D3C}"/>
          </ac:spMkLst>
        </pc:spChg>
        <pc:spChg chg="del mod">
          <ac:chgData name="稲垣 典子" userId="75e47cb5-aee2-4599-8dc9-4d0088e0ed8e" providerId="ADAL" clId="{2E766094-65AB-9346-A1B1-ED1C2596DAE5}" dt="2023-12-20T07:04:13.368" v="215" actId="478"/>
          <ac:spMkLst>
            <pc:docMk/>
            <pc:sldMk cId="513197596" sldId="268"/>
            <ac:spMk id="5" creationId="{A51D0AC3-E2C7-5B41-A123-311600A609A6}"/>
          </ac:spMkLst>
        </pc:spChg>
        <pc:spChg chg="del mod">
          <ac:chgData name="稲垣 典子" userId="75e47cb5-aee2-4599-8dc9-4d0088e0ed8e" providerId="ADAL" clId="{2E766094-65AB-9346-A1B1-ED1C2596DAE5}" dt="2023-12-20T07:04:16.729" v="216" actId="478"/>
          <ac:spMkLst>
            <pc:docMk/>
            <pc:sldMk cId="513197596" sldId="268"/>
            <ac:spMk id="6" creationId="{E83681B4-96D0-AB4D-A535-35B4238C0DCE}"/>
          </ac:spMkLst>
        </pc:spChg>
        <pc:spChg chg="del mod">
          <ac:chgData name="稲垣 典子" userId="75e47cb5-aee2-4599-8dc9-4d0088e0ed8e" providerId="ADAL" clId="{2E766094-65AB-9346-A1B1-ED1C2596DAE5}" dt="2023-12-20T06:57:29.576" v="9" actId="478"/>
          <ac:spMkLst>
            <pc:docMk/>
            <pc:sldMk cId="513197596" sldId="268"/>
            <ac:spMk id="7" creationId="{0F4B5A40-0A6F-C516-245E-95AFF51D0A94}"/>
          </ac:spMkLst>
        </pc:spChg>
        <pc:spChg chg="add mod">
          <ac:chgData name="稲垣 典子" userId="75e47cb5-aee2-4599-8dc9-4d0088e0ed8e" providerId="ADAL" clId="{2E766094-65AB-9346-A1B1-ED1C2596DAE5}" dt="2023-12-20T07:04:06.645" v="214"/>
          <ac:spMkLst>
            <pc:docMk/>
            <pc:sldMk cId="513197596" sldId="268"/>
            <ac:spMk id="8" creationId="{708364CE-30FB-5FED-0019-C0FCCCD29E8A}"/>
          </ac:spMkLst>
        </pc:spChg>
        <pc:spChg chg="add mod">
          <ac:chgData name="稲垣 典子" userId="75e47cb5-aee2-4599-8dc9-4d0088e0ed8e" providerId="ADAL" clId="{2E766094-65AB-9346-A1B1-ED1C2596DAE5}" dt="2023-12-20T07:03:18.226" v="205"/>
          <ac:spMkLst>
            <pc:docMk/>
            <pc:sldMk cId="513197596" sldId="268"/>
            <ac:spMk id="9" creationId="{01B2F9E6-0102-D4C4-C76C-F9B732C6AF96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513197596" sldId="268"/>
            <ac:spMk id="32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513197596" sldId="268"/>
            <ac:spMk id="33" creationId="{00000000-0000-0000-0000-000000000000}"/>
          </ac:spMkLst>
        </pc:spChg>
        <pc:spChg chg="del mod">
          <ac:chgData name="稲垣 典子" userId="75e47cb5-aee2-4599-8dc9-4d0088e0ed8e" providerId="ADAL" clId="{2E766094-65AB-9346-A1B1-ED1C2596DAE5}" dt="2023-12-20T07:05:03.364" v="226" actId="478"/>
          <ac:spMkLst>
            <pc:docMk/>
            <pc:sldMk cId="513197596" sldId="268"/>
            <ac:spMk id="39" creationId="{FC77FFA0-44CF-6D77-0743-4AFA8C9317D6}"/>
          </ac:spMkLst>
        </pc:spChg>
        <pc:spChg chg="mod">
          <ac:chgData name="稲垣 典子" userId="75e47cb5-aee2-4599-8dc9-4d0088e0ed8e" providerId="ADAL" clId="{2E766094-65AB-9346-A1B1-ED1C2596DAE5}" dt="2024-01-05T02:24:47.079" v="942" actId="1035"/>
          <ac:spMkLst>
            <pc:docMk/>
            <pc:sldMk cId="513197596" sldId="268"/>
            <ac:spMk id="40" creationId="{970AA2F6-F0BA-DF55-700F-1F8CD24B211A}"/>
          </ac:spMkLst>
        </pc:spChg>
        <pc:spChg chg="del mod">
          <ac:chgData name="稲垣 典子" userId="75e47cb5-aee2-4599-8dc9-4d0088e0ed8e" providerId="ADAL" clId="{2E766094-65AB-9346-A1B1-ED1C2596DAE5}" dt="2024-01-05T02:24:38.215" v="926" actId="478"/>
          <ac:spMkLst>
            <pc:docMk/>
            <pc:sldMk cId="513197596" sldId="268"/>
            <ac:spMk id="45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513197596" sldId="268"/>
            <ac:spMk id="47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2:25:02.556" v="952" actId="1036"/>
          <ac:spMkLst>
            <pc:docMk/>
            <pc:sldMk cId="513197596" sldId="268"/>
            <ac:spMk id="87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513197596" sldId="268"/>
            <ac:spMk id="139" creationId="{00000000-0000-0000-0000-000000000000}"/>
          </ac:spMkLst>
        </pc:spChg>
        <pc:picChg chg="add mod">
          <ac:chgData name="稲垣 典子" userId="75e47cb5-aee2-4599-8dc9-4d0088e0ed8e" providerId="ADAL" clId="{2E766094-65AB-9346-A1B1-ED1C2596DAE5}" dt="2023-12-20T07:02:20.444" v="196"/>
          <ac:picMkLst>
            <pc:docMk/>
            <pc:sldMk cId="513197596" sldId="268"/>
            <ac:picMk id="2" creationId="{F0429B35-E04F-B4CA-3A2F-B38A87DEE4B5}"/>
          </ac:picMkLst>
        </pc:picChg>
        <pc:picChg chg="del mod">
          <ac:chgData name="稲垣 典子" userId="75e47cb5-aee2-4599-8dc9-4d0088e0ed8e" providerId="ADAL" clId="{2E766094-65AB-9346-A1B1-ED1C2596DAE5}" dt="2023-12-20T07:01:03.100" v="190" actId="478"/>
          <ac:picMkLst>
            <pc:docMk/>
            <pc:sldMk cId="513197596" sldId="268"/>
            <ac:picMk id="34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2E766094-65AB-9346-A1B1-ED1C2596DAE5}" dt="2024-01-05T08:59:25.767" v="1501" actId="20577"/>
        <pc:sldMkLst>
          <pc:docMk/>
          <pc:sldMk cId="2616002187" sldId="269"/>
        </pc:sldMkLst>
        <pc:spChg chg="add del mod">
          <ac:chgData name="稲垣 典子" userId="75e47cb5-aee2-4599-8dc9-4d0088e0ed8e" providerId="ADAL" clId="{2E766094-65AB-9346-A1B1-ED1C2596DAE5}" dt="2024-01-05T03:08:28.916" v="992" actId="478"/>
          <ac:spMkLst>
            <pc:docMk/>
            <pc:sldMk cId="2616002187" sldId="269"/>
            <ac:spMk id="2" creationId="{738D799B-8D38-6E12-7A44-E68E7DEE6809}"/>
          </ac:spMkLst>
        </pc:spChg>
        <pc:spChg chg="del mod">
          <ac:chgData name="稲垣 典子" userId="75e47cb5-aee2-4599-8dc9-4d0088e0ed8e" providerId="ADAL" clId="{2E766094-65AB-9346-A1B1-ED1C2596DAE5}" dt="2023-12-20T07:05:14.944" v="229" actId="478"/>
          <ac:spMkLst>
            <pc:docMk/>
            <pc:sldMk cId="2616002187" sldId="269"/>
            <ac:spMk id="2" creationId="{930089FB-B693-E03F-9C02-357F37941E61}"/>
          </ac:spMkLst>
        </pc:spChg>
        <pc:spChg chg="add mod">
          <ac:chgData name="稲垣 典子" userId="75e47cb5-aee2-4599-8dc9-4d0088e0ed8e" providerId="ADAL" clId="{2E766094-65AB-9346-A1B1-ED1C2596DAE5}" dt="2024-01-05T08:12:08.241" v="1397" actId="1035"/>
          <ac:spMkLst>
            <pc:docMk/>
            <pc:sldMk cId="2616002187" sldId="269"/>
            <ac:spMk id="3" creationId="{2F369114-454E-6BC2-6EE2-C1FDD090C35D}"/>
          </ac:spMkLst>
        </pc:spChg>
        <pc:spChg chg="del">
          <ac:chgData name="稲垣 典子" userId="75e47cb5-aee2-4599-8dc9-4d0088e0ed8e" providerId="ADAL" clId="{2E766094-65AB-9346-A1B1-ED1C2596DAE5}" dt="2023-12-20T07:04:29.782" v="221" actId="478"/>
          <ac:spMkLst>
            <pc:docMk/>
            <pc:sldMk cId="2616002187" sldId="269"/>
            <ac:spMk id="3" creationId="{FE4413C8-FAD1-0144-9624-C3051415B016}"/>
          </ac:spMkLst>
        </pc:spChg>
        <pc:spChg chg="del mod">
          <ac:chgData name="稲垣 典子" userId="75e47cb5-aee2-4599-8dc9-4d0088e0ed8e" providerId="ADAL" clId="{2E766094-65AB-9346-A1B1-ED1C2596DAE5}" dt="2023-12-20T07:04:26.659" v="220" actId="478"/>
          <ac:spMkLst>
            <pc:docMk/>
            <pc:sldMk cId="2616002187" sldId="269"/>
            <ac:spMk id="5" creationId="{021ED4A0-8E44-2CC7-72C4-3C30B75CEEF7}"/>
          </ac:spMkLst>
        </pc:spChg>
        <pc:spChg chg="add mod">
          <ac:chgData name="稲垣 典子" userId="75e47cb5-aee2-4599-8dc9-4d0088e0ed8e" providerId="ADAL" clId="{2E766094-65AB-9346-A1B1-ED1C2596DAE5}" dt="2023-12-20T07:02:45.381" v="200"/>
          <ac:spMkLst>
            <pc:docMk/>
            <pc:sldMk cId="2616002187" sldId="269"/>
            <ac:spMk id="6" creationId="{8A1AE2CB-6780-CFEC-5FF3-3BCAF2C5C2FD}"/>
          </ac:spMkLst>
        </pc:spChg>
        <pc:spChg chg="add mod">
          <ac:chgData name="稲垣 典子" userId="75e47cb5-aee2-4599-8dc9-4d0088e0ed8e" providerId="ADAL" clId="{2E766094-65AB-9346-A1B1-ED1C2596DAE5}" dt="2023-12-20T07:03:24.810" v="208"/>
          <ac:spMkLst>
            <pc:docMk/>
            <pc:sldMk cId="2616002187" sldId="269"/>
            <ac:spMk id="7" creationId="{490F93CB-6E3D-735C-5ED0-874A3E689AEA}"/>
          </ac:spMkLst>
        </pc:spChg>
        <pc:spChg chg="add mod">
          <ac:chgData name="稲垣 典子" userId="75e47cb5-aee2-4599-8dc9-4d0088e0ed8e" providerId="ADAL" clId="{2E766094-65AB-9346-A1B1-ED1C2596DAE5}" dt="2023-12-20T07:04:24.518" v="219"/>
          <ac:spMkLst>
            <pc:docMk/>
            <pc:sldMk cId="2616002187" sldId="269"/>
            <ac:spMk id="8" creationId="{FAC7FED2-BB4A-7569-42E1-0623597ECA89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616002187" sldId="269"/>
            <ac:spMk id="32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616002187" sldId="269"/>
            <ac:spMk id="33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19:07.897" v="1486" actId="1038"/>
          <ac:spMkLst>
            <pc:docMk/>
            <pc:sldMk cId="2616002187" sldId="269"/>
            <ac:spMk id="37" creationId="{119334B0-9D8C-2D42-A3B5-B10D4C101B92}"/>
          </ac:spMkLst>
        </pc:spChg>
        <pc:spChg chg="mod">
          <ac:chgData name="稲垣 典子" userId="75e47cb5-aee2-4599-8dc9-4d0088e0ed8e" providerId="ADAL" clId="{2E766094-65AB-9346-A1B1-ED1C2596DAE5}" dt="2024-01-05T08:19:00.790" v="1485" actId="14100"/>
          <ac:spMkLst>
            <pc:docMk/>
            <pc:sldMk cId="2616002187" sldId="269"/>
            <ac:spMk id="38" creationId="{29C0DC90-12CA-2649-86D4-62CD22F3BDA6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616002187" sldId="269"/>
            <ac:spMk id="45" creationId="{00000000-0000-0000-0000-000000000000}"/>
          </ac:spMkLst>
        </pc:spChg>
        <pc:spChg chg="del mod">
          <ac:chgData name="稲垣 典子" userId="75e47cb5-aee2-4599-8dc9-4d0088e0ed8e" providerId="ADAL" clId="{2E766094-65AB-9346-A1B1-ED1C2596DAE5}" dt="2023-12-26T08:31:19.480" v="864" actId="478"/>
          <ac:spMkLst>
            <pc:docMk/>
            <pc:sldMk cId="2616002187" sldId="269"/>
            <ac:spMk id="46" creationId="{0341D00C-4EEB-724B-B9E3-E420E2107EC1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616002187" sldId="269"/>
            <ac:spMk id="47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8:59:25.767" v="1501" actId="20577"/>
          <ac:spMkLst>
            <pc:docMk/>
            <pc:sldMk cId="2616002187" sldId="269"/>
            <ac:spMk id="48" creationId="{8E365097-2F77-4146-A21B-7EA6950CCDA7}"/>
          </ac:spMkLst>
        </pc:spChg>
        <pc:spChg chg="mod">
          <ac:chgData name="稲垣 典子" userId="75e47cb5-aee2-4599-8dc9-4d0088e0ed8e" providerId="ADAL" clId="{2E766094-65AB-9346-A1B1-ED1C2596DAE5}" dt="2024-01-05T08:19:33.757" v="1491" actId="1076"/>
          <ac:spMkLst>
            <pc:docMk/>
            <pc:sldMk cId="2616002187" sldId="269"/>
            <ac:spMk id="53" creationId="{F7961542-EEFA-854A-88A9-2726B8B7B0C2}"/>
          </ac:spMkLst>
        </pc:spChg>
        <pc:spChg chg="mod">
          <ac:chgData name="稲垣 典子" userId="75e47cb5-aee2-4599-8dc9-4d0088e0ed8e" providerId="ADAL" clId="{2E766094-65AB-9346-A1B1-ED1C2596DAE5}" dt="2024-01-05T08:58:41.964" v="1495" actId="13926"/>
          <ac:spMkLst>
            <pc:docMk/>
            <pc:sldMk cId="2616002187" sldId="269"/>
            <ac:spMk id="54" creationId="{62462018-B59C-4C4E-9F53-754CE58E5BBE}"/>
          </ac:spMkLst>
        </pc:spChg>
        <pc:spChg chg="mod">
          <ac:chgData name="稲垣 典子" userId="75e47cb5-aee2-4599-8dc9-4d0088e0ed8e" providerId="ADAL" clId="{2E766094-65AB-9346-A1B1-ED1C2596DAE5}" dt="2024-01-05T08:19:23.174" v="1489" actId="1076"/>
          <ac:spMkLst>
            <pc:docMk/>
            <pc:sldMk cId="2616002187" sldId="269"/>
            <ac:spMk id="55" creationId="{AD9A09E4-8411-AF46-A781-586672533A3E}"/>
          </ac:spMkLst>
        </pc:spChg>
        <pc:spChg chg="mod">
          <ac:chgData name="稲垣 典子" userId="75e47cb5-aee2-4599-8dc9-4d0088e0ed8e" providerId="ADAL" clId="{2E766094-65AB-9346-A1B1-ED1C2596DAE5}" dt="2024-01-05T08:58:38.883" v="1494" actId="13926"/>
          <ac:spMkLst>
            <pc:docMk/>
            <pc:sldMk cId="2616002187" sldId="269"/>
            <ac:spMk id="57" creationId="{7FC04193-015A-D044-A306-3F02B9837F7E}"/>
          </ac:spMkLst>
        </pc:spChg>
        <pc:spChg chg="mod">
          <ac:chgData name="稲垣 典子" userId="75e47cb5-aee2-4599-8dc9-4d0088e0ed8e" providerId="ADAL" clId="{2E766094-65AB-9346-A1B1-ED1C2596DAE5}" dt="2024-01-05T08:17:23.307" v="1459" actId="14100"/>
          <ac:spMkLst>
            <pc:docMk/>
            <pc:sldMk cId="2616002187" sldId="269"/>
            <ac:spMk id="58" creationId="{DB74D6AA-EB39-A84D-BEF4-581762052405}"/>
          </ac:spMkLst>
        </pc:spChg>
        <pc:spChg chg="mod">
          <ac:chgData name="稲垣 典子" userId="75e47cb5-aee2-4599-8dc9-4d0088e0ed8e" providerId="ADAL" clId="{2E766094-65AB-9346-A1B1-ED1C2596DAE5}" dt="2024-01-05T08:16:50.950" v="1453" actId="1035"/>
          <ac:spMkLst>
            <pc:docMk/>
            <pc:sldMk cId="2616002187" sldId="269"/>
            <ac:spMk id="63" creationId="{23591E70-DA5B-8E42-BE0A-D2244D2029C4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616002187" sldId="269"/>
            <ac:spMk id="139" creationId="{00000000-0000-0000-0000-000000000000}"/>
          </ac:spMkLst>
        </pc:spChg>
        <pc:picChg chg="add mod">
          <ac:chgData name="稲垣 典子" userId="75e47cb5-aee2-4599-8dc9-4d0088e0ed8e" providerId="ADAL" clId="{2E766094-65AB-9346-A1B1-ED1C2596DAE5}" dt="2023-12-20T07:02:25.230" v="199"/>
          <ac:picMkLst>
            <pc:docMk/>
            <pc:sldMk cId="2616002187" sldId="269"/>
            <ac:picMk id="4" creationId="{4417A2BC-DD79-BDBB-A833-86DD479F6F13}"/>
          </ac:picMkLst>
        </pc:picChg>
        <pc:picChg chg="mod">
          <ac:chgData name="稲垣 典子" userId="75e47cb5-aee2-4599-8dc9-4d0088e0ed8e" providerId="ADAL" clId="{2E766094-65AB-9346-A1B1-ED1C2596DAE5}" dt="2023-12-20T07:02:04.484" v="195"/>
          <ac:picMkLst>
            <pc:docMk/>
            <pc:sldMk cId="2616002187" sldId="269"/>
            <ac:picMk id="12" creationId="{00000000-0000-0000-0000-000000000000}"/>
          </ac:picMkLst>
        </pc:picChg>
        <pc:picChg chg="del">
          <ac:chgData name="稲垣 典子" userId="75e47cb5-aee2-4599-8dc9-4d0088e0ed8e" providerId="ADAL" clId="{2E766094-65AB-9346-A1B1-ED1C2596DAE5}" dt="2023-12-20T07:01:17.780" v="194" actId="478"/>
          <ac:picMkLst>
            <pc:docMk/>
            <pc:sldMk cId="2616002187" sldId="269"/>
            <ac:picMk id="34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2E766094-65AB-9346-A1B1-ED1C2596DAE5}" dt="2024-01-05T07:57:27.548" v="1180" actId="113"/>
        <pc:sldMkLst>
          <pc:docMk/>
          <pc:sldMk cId="2166822938" sldId="270"/>
        </pc:sldMkLst>
        <pc:spChg chg="mod">
          <ac:chgData name="稲垣 典子" userId="75e47cb5-aee2-4599-8dc9-4d0088e0ed8e" providerId="ADAL" clId="{2E766094-65AB-9346-A1B1-ED1C2596DAE5}" dt="2024-01-05T07:56:03.661" v="1166" actId="1035"/>
          <ac:spMkLst>
            <pc:docMk/>
            <pc:sldMk cId="2166822938" sldId="270"/>
            <ac:spMk id="2" creationId="{17486782-0B46-4842-9BEA-9BF4056CA3E6}"/>
          </ac:spMkLst>
        </pc:spChg>
        <pc:spChg chg="del mod">
          <ac:chgData name="稲垣 典子" userId="75e47cb5-aee2-4599-8dc9-4d0088e0ed8e" providerId="ADAL" clId="{2E766094-65AB-9346-A1B1-ED1C2596DAE5}" dt="2023-12-20T07:05:06.998" v="227" actId="478"/>
          <ac:spMkLst>
            <pc:docMk/>
            <pc:sldMk cId="2166822938" sldId="270"/>
            <ac:spMk id="3" creationId="{2EA6C7D2-7B19-0FA2-C0C3-A77CC4FB9F24}"/>
          </ac:spMkLst>
        </pc:spChg>
        <pc:spChg chg="del mod">
          <ac:chgData name="稲垣 典子" userId="75e47cb5-aee2-4599-8dc9-4d0088e0ed8e" providerId="ADAL" clId="{2E766094-65AB-9346-A1B1-ED1C2596DAE5}" dt="2023-12-20T07:04:40.468" v="224" actId="478"/>
          <ac:spMkLst>
            <pc:docMk/>
            <pc:sldMk cId="2166822938" sldId="270"/>
            <ac:spMk id="4" creationId="{FD897466-6DBA-6000-4C5D-C65E699ED410}"/>
          </ac:spMkLst>
        </pc:spChg>
        <pc:spChg chg="del mod">
          <ac:chgData name="稲垣 典子" userId="75e47cb5-aee2-4599-8dc9-4d0088e0ed8e" providerId="ADAL" clId="{2E766094-65AB-9346-A1B1-ED1C2596DAE5}" dt="2023-12-20T07:04:43.199" v="225" actId="478"/>
          <ac:spMkLst>
            <pc:docMk/>
            <pc:sldMk cId="2166822938" sldId="270"/>
            <ac:spMk id="6" creationId="{E83681B4-96D0-AB4D-A535-35B4238C0DCE}"/>
          </ac:spMkLst>
        </pc:spChg>
        <pc:spChg chg="add mod">
          <ac:chgData name="稲垣 典子" userId="75e47cb5-aee2-4599-8dc9-4d0088e0ed8e" providerId="ADAL" clId="{2E766094-65AB-9346-A1B1-ED1C2596DAE5}" dt="2023-12-20T07:02:47.762" v="201"/>
          <ac:spMkLst>
            <pc:docMk/>
            <pc:sldMk cId="2166822938" sldId="270"/>
            <ac:spMk id="7" creationId="{32B7B034-3018-7EE2-5C08-CC99294D404E}"/>
          </ac:spMkLst>
        </pc:spChg>
        <pc:spChg chg="add mod">
          <ac:chgData name="稲垣 典子" userId="75e47cb5-aee2-4599-8dc9-4d0088e0ed8e" providerId="ADAL" clId="{2E766094-65AB-9346-A1B1-ED1C2596DAE5}" dt="2023-12-20T07:03:21.916" v="206"/>
          <ac:spMkLst>
            <pc:docMk/>
            <pc:sldMk cId="2166822938" sldId="270"/>
            <ac:spMk id="8" creationId="{4295B356-72C4-6A0A-5728-75B81AF317E2}"/>
          </ac:spMkLst>
        </pc:spChg>
        <pc:spChg chg="add mod">
          <ac:chgData name="稲垣 典子" userId="75e47cb5-aee2-4599-8dc9-4d0088e0ed8e" providerId="ADAL" clId="{2E766094-65AB-9346-A1B1-ED1C2596DAE5}" dt="2023-12-20T07:04:22.048" v="217"/>
          <ac:spMkLst>
            <pc:docMk/>
            <pc:sldMk cId="2166822938" sldId="270"/>
            <ac:spMk id="9" creationId="{282CECB0-26E6-158F-AAF6-39211BFFEF6B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166822938" sldId="270"/>
            <ac:spMk id="32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166822938" sldId="270"/>
            <ac:spMk id="33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3:20:38.120" v="1155" actId="166"/>
          <ac:spMkLst>
            <pc:docMk/>
            <pc:sldMk cId="2166822938" sldId="270"/>
            <ac:spMk id="35" creationId="{0C1D1796-C634-5E4F-BCFD-77CACA7729B3}"/>
          </ac:spMkLst>
        </pc:spChg>
        <pc:spChg chg="mod">
          <ac:chgData name="稲垣 典子" userId="75e47cb5-aee2-4599-8dc9-4d0088e0ed8e" providerId="ADAL" clId="{2E766094-65AB-9346-A1B1-ED1C2596DAE5}" dt="2024-01-05T07:57:02.312" v="1175" actId="113"/>
          <ac:spMkLst>
            <pc:docMk/>
            <pc:sldMk cId="2166822938" sldId="270"/>
            <ac:spMk id="36" creationId="{448FB773-3770-A240-83A7-918444539396}"/>
          </ac:spMkLst>
        </pc:spChg>
        <pc:spChg chg="mod">
          <ac:chgData name="稲垣 典子" userId="75e47cb5-aee2-4599-8dc9-4d0088e0ed8e" providerId="ADAL" clId="{2E766094-65AB-9346-A1B1-ED1C2596DAE5}" dt="2024-01-05T03:16:57.363" v="1122" actId="1035"/>
          <ac:spMkLst>
            <pc:docMk/>
            <pc:sldMk cId="2166822938" sldId="270"/>
            <ac:spMk id="37" creationId="{B4146D3B-54EB-7448-8DC8-3B67A79D6A80}"/>
          </ac:spMkLst>
        </pc:spChg>
        <pc:spChg chg="mod">
          <ac:chgData name="稲垣 典子" userId="75e47cb5-aee2-4599-8dc9-4d0088e0ed8e" providerId="ADAL" clId="{2E766094-65AB-9346-A1B1-ED1C2596DAE5}" dt="2024-01-05T03:19:19.555" v="1140" actId="1076"/>
          <ac:spMkLst>
            <pc:docMk/>
            <pc:sldMk cId="2166822938" sldId="270"/>
            <ac:spMk id="40" creationId="{BFFFAA41-783D-1E46-BBE9-AE08E28AC25E}"/>
          </ac:spMkLst>
        </pc:spChg>
        <pc:spChg chg="mod">
          <ac:chgData name="稲垣 典子" userId="75e47cb5-aee2-4599-8dc9-4d0088e0ed8e" providerId="ADAL" clId="{2E766094-65AB-9346-A1B1-ED1C2596DAE5}" dt="2024-01-05T07:57:27.548" v="1180" actId="113"/>
          <ac:spMkLst>
            <pc:docMk/>
            <pc:sldMk cId="2166822938" sldId="270"/>
            <ac:spMk id="44" creationId="{60C0EAF9-2526-CB40-9842-F8E82FA16E65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166822938" sldId="270"/>
            <ac:spMk id="45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166822938" sldId="270"/>
            <ac:spMk id="47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3:18:30.436" v="1131" actId="171"/>
          <ac:spMkLst>
            <pc:docMk/>
            <pc:sldMk cId="2166822938" sldId="270"/>
            <ac:spMk id="55" creationId="{E2FF92A0-1CC9-DA42-A3D8-4C58F597B317}"/>
          </ac:spMkLst>
        </pc:spChg>
        <pc:spChg chg="mod">
          <ac:chgData name="稲垣 典子" userId="75e47cb5-aee2-4599-8dc9-4d0088e0ed8e" providerId="ADAL" clId="{2E766094-65AB-9346-A1B1-ED1C2596DAE5}" dt="2024-01-05T03:13:40.996" v="1090" actId="20577"/>
          <ac:spMkLst>
            <pc:docMk/>
            <pc:sldMk cId="2166822938" sldId="270"/>
            <ac:spMk id="62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3:20:43.820" v="1156" actId="166"/>
          <ac:spMkLst>
            <pc:docMk/>
            <pc:sldMk cId="2166822938" sldId="270"/>
            <ac:spMk id="74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3:18:39.520" v="1133" actId="166"/>
          <ac:spMkLst>
            <pc:docMk/>
            <pc:sldMk cId="2166822938" sldId="270"/>
            <ac:spMk id="75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7:56:50.797" v="1173" actId="113"/>
          <ac:spMkLst>
            <pc:docMk/>
            <pc:sldMk cId="2166822938" sldId="270"/>
            <ac:spMk id="76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3:20:11.389" v="1152" actId="1076"/>
          <ac:spMkLst>
            <pc:docMk/>
            <pc:sldMk cId="2166822938" sldId="270"/>
            <ac:spMk id="77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7:57:08.817" v="1177" actId="113"/>
          <ac:spMkLst>
            <pc:docMk/>
            <pc:sldMk cId="2166822938" sldId="270"/>
            <ac:spMk id="78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3:18:59.623" v="1136" actId="1076"/>
          <ac:spMkLst>
            <pc:docMk/>
            <pc:sldMk cId="2166822938" sldId="270"/>
            <ac:spMk id="79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4-01-05T03:15:55.321" v="1114" actId="171"/>
          <ac:spMkLst>
            <pc:docMk/>
            <pc:sldMk cId="2166822938" sldId="270"/>
            <ac:spMk id="82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k cId="2166822938" sldId="270"/>
            <ac:spMk id="139" creationId="{00000000-0000-0000-0000-000000000000}"/>
          </ac:spMkLst>
        </pc:spChg>
        <pc:picChg chg="add mod">
          <ac:chgData name="稲垣 典子" userId="75e47cb5-aee2-4599-8dc9-4d0088e0ed8e" providerId="ADAL" clId="{2E766094-65AB-9346-A1B1-ED1C2596DAE5}" dt="2023-12-20T07:02:22.186" v="197"/>
          <ac:picMkLst>
            <pc:docMk/>
            <pc:sldMk cId="2166822938" sldId="270"/>
            <ac:picMk id="5" creationId="{09183782-9144-3DBA-10A7-0D8F478B3429}"/>
          </ac:picMkLst>
        </pc:picChg>
        <pc:picChg chg="mod">
          <ac:chgData name="稲垣 典子" userId="75e47cb5-aee2-4599-8dc9-4d0088e0ed8e" providerId="ADAL" clId="{2E766094-65AB-9346-A1B1-ED1C2596DAE5}" dt="2023-12-20T07:02:04.484" v="195"/>
          <ac:picMkLst>
            <pc:docMk/>
            <pc:sldMk cId="2166822938" sldId="270"/>
            <ac:picMk id="12" creationId="{00000000-0000-0000-0000-000000000000}"/>
          </ac:picMkLst>
        </pc:picChg>
        <pc:picChg chg="del mod">
          <ac:chgData name="稲垣 典子" userId="75e47cb5-aee2-4599-8dc9-4d0088e0ed8e" providerId="ADAL" clId="{2E766094-65AB-9346-A1B1-ED1C2596DAE5}" dt="2023-12-20T07:01:06.434" v="192" actId="478"/>
          <ac:picMkLst>
            <pc:docMk/>
            <pc:sldMk cId="2166822938" sldId="270"/>
            <ac:picMk id="34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2E766094-65AB-9346-A1B1-ED1C2596DAE5}" dt="2023-12-20T07:02:04.484" v="195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2E766094-65AB-9346-A1B1-ED1C2596DAE5}" dt="2023-12-20T07:02:04.484" v="195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2E766094-65AB-9346-A1B1-ED1C2596DAE5}" dt="2023-12-20T07:02:04.484" v="195"/>
          <pc:sldLayoutMkLst>
            <pc:docMk/>
            <pc:sldMasterMk cId="0" sldId="2147483648"/>
            <pc:sldLayoutMk cId="0" sldId="2147483649"/>
          </pc:sldLayoutMkLst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2E766094-65AB-9346-A1B1-ED1C2596DAE5}" dt="2023-12-20T07:02:04.484" v="195"/>
          <pc:sldLayoutMkLst>
            <pc:docMk/>
            <pc:sldMasterMk cId="0" sldId="2147483648"/>
            <pc:sldLayoutMk cId="0" sldId="2147483651"/>
          </pc:sldLayoutMkLst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2E766094-65AB-9346-A1B1-ED1C2596DAE5}" dt="2023-12-20T07:02:04.484" v="195"/>
          <pc:sldLayoutMkLst>
            <pc:docMk/>
            <pc:sldMasterMk cId="0" sldId="2147483648"/>
            <pc:sldLayoutMk cId="0" sldId="2147483652"/>
          </pc:sldLayoutMkLst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2E766094-65AB-9346-A1B1-ED1C2596DAE5}" dt="2023-12-20T07:02:04.484" v="195"/>
          <pc:sldLayoutMkLst>
            <pc:docMk/>
            <pc:sldMasterMk cId="0" sldId="2147483648"/>
            <pc:sldLayoutMk cId="0" sldId="2147483653"/>
          </pc:sldLayoutMkLst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2E766094-65AB-9346-A1B1-ED1C2596DAE5}" dt="2023-12-20T07:02:04.484" v="195"/>
          <pc:sldLayoutMkLst>
            <pc:docMk/>
            <pc:sldMasterMk cId="0" sldId="2147483648"/>
            <pc:sldLayoutMk cId="0" sldId="2147483656"/>
          </pc:sldLayoutMkLst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2E766094-65AB-9346-A1B1-ED1C2596DAE5}" dt="2023-12-20T07:02:04.484" v="195"/>
          <pc:sldLayoutMkLst>
            <pc:docMk/>
            <pc:sldMasterMk cId="0" sldId="2147483648"/>
            <pc:sldLayoutMk cId="0" sldId="2147483657"/>
          </pc:sldLayoutMkLst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2E766094-65AB-9346-A1B1-ED1C2596DAE5}" dt="2023-12-20T07:02:04.484" v="195"/>
          <pc:sldLayoutMkLst>
            <pc:docMk/>
            <pc:sldMasterMk cId="0" sldId="2147483648"/>
            <pc:sldLayoutMk cId="0" sldId="2147483659"/>
          </pc:sldLayoutMkLst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2E766094-65AB-9346-A1B1-ED1C2596DAE5}" dt="2023-12-20T07:02:04.484" v="195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稲垣 典子" userId="75e47cb5-aee2-4599-8dc9-4d0088e0ed8e" providerId="ADAL" clId="{84C8569F-5283-814D-8808-13CEED3E4208}"/>
    <pc:docChg chg="modSld">
      <pc:chgData name="稲垣 典子" userId="75e47cb5-aee2-4599-8dc9-4d0088e0ed8e" providerId="ADAL" clId="{84C8569F-5283-814D-8808-13CEED3E4208}" dt="2024-01-17T07:27:04.477" v="3" actId="20577"/>
      <pc:docMkLst>
        <pc:docMk/>
      </pc:docMkLst>
      <pc:sldChg chg="modNotesTx">
        <pc:chgData name="稲垣 典子" userId="75e47cb5-aee2-4599-8dc9-4d0088e0ed8e" providerId="ADAL" clId="{84C8569F-5283-814D-8808-13CEED3E4208}" dt="2024-01-17T07:27:04.477" v="3" actId="20577"/>
        <pc:sldMkLst>
          <pc:docMk/>
          <pc:sldMk cId="3896749924" sldId="263"/>
        </pc:sldMkLst>
      </pc:sldChg>
      <pc:sldChg chg="modNotesTx">
        <pc:chgData name="稲垣 典子" userId="75e47cb5-aee2-4599-8dc9-4d0088e0ed8e" providerId="ADAL" clId="{84C8569F-5283-814D-8808-13CEED3E4208}" dt="2024-01-17T07:26:56.687" v="2" actId="20577"/>
        <pc:sldMkLst>
          <pc:docMk/>
          <pc:sldMk cId="513197596" sldId="268"/>
        </pc:sldMkLst>
      </pc:sldChg>
      <pc:sldChg chg="modSp mod">
        <pc:chgData name="稲垣 典子" userId="75e47cb5-aee2-4599-8dc9-4d0088e0ed8e" providerId="ADAL" clId="{84C8569F-5283-814D-8808-13CEED3E4208}" dt="2024-01-17T07:07:09.276" v="1" actId="13926"/>
        <pc:sldMkLst>
          <pc:docMk/>
          <pc:sldMk cId="2166822938" sldId="270"/>
        </pc:sldMkLst>
        <pc:spChg chg="mod">
          <ac:chgData name="稲垣 典子" userId="75e47cb5-aee2-4599-8dc9-4d0088e0ed8e" providerId="ADAL" clId="{84C8569F-5283-814D-8808-13CEED3E4208}" dt="2024-01-17T07:07:06.993" v="0" actId="13926"/>
          <ac:spMkLst>
            <pc:docMk/>
            <pc:sldMk cId="2166822938" sldId="270"/>
            <ac:spMk id="36" creationId="{448FB773-3770-A240-83A7-918444539396}"/>
          </ac:spMkLst>
        </pc:spChg>
        <pc:spChg chg="mod">
          <ac:chgData name="稲垣 典子" userId="75e47cb5-aee2-4599-8dc9-4d0088e0ed8e" providerId="ADAL" clId="{84C8569F-5283-814D-8808-13CEED3E4208}" dt="2024-01-17T07:07:09.276" v="1" actId="13926"/>
          <ac:spMkLst>
            <pc:docMk/>
            <pc:sldMk cId="2166822938" sldId="270"/>
            <ac:spMk id="7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7A5F1F-5398-4F95-AB96-AB1204FAE700}" type="datetimeFigureOut">
              <a:rPr kumimoji="1" lang="ja-JP" altLang="en-US" smtClean="0"/>
              <a:pPr rtl="0"/>
              <a:t>2024/1/17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71CFD0-4F48-4779-A96E-CCE3489AF8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55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870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55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29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00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3000" b="1" cap="all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rtlCol="0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5"/>
            <a:ext cx="2256235" cy="6775980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685784" rtl="0" eaLnBrk="1" latinLnBrk="0" hangingPunct="1"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itchFamily="34" charset="0"/>
        <a:buChar char="»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/>
          <p:cNvSpPr/>
          <p:nvPr/>
        </p:nvSpPr>
        <p:spPr>
          <a:xfrm>
            <a:off x="2668214" y="469360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5006580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57069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488786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7" name="円/楕円 86"/>
          <p:cNvSpPr/>
          <p:nvPr/>
        </p:nvSpPr>
        <p:spPr>
          <a:xfrm>
            <a:off x="207952" y="654044"/>
            <a:ext cx="6533416" cy="986588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6. Thuốc uống trị "bệnh tiểu đường»</a:t>
            </a:r>
          </a:p>
          <a:p>
            <a:pPr algn="ctr" rtl="0"/>
            <a:r>
              <a:rPr lang="ja-JP" altLang="en-US" sz="14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</a:t>
            </a:r>
            <a:r>
              <a:rPr lang="ja-JP" altLang="ja-JP" sz="14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</a:t>
            </a:r>
            <a:r>
              <a:rPr lang="ja-JP" altLang="en-US" sz="14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」の飲み薬</a:t>
            </a:r>
            <a:endParaRPr lang="en-US" altLang="ja-JP" sz="14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8BBCC9-9D0B-DD45-8C44-C87C983CBE18}"/>
              </a:ext>
            </a:extLst>
          </p:cNvPr>
          <p:cNvSpPr txBox="1"/>
          <p:nvPr/>
        </p:nvSpPr>
        <p:spPr>
          <a:xfrm>
            <a:off x="135944" y="3679790"/>
            <a:ext cx="653341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vi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 giúp </a:t>
            </a:r>
            <a:r>
              <a:rPr lang="en-US" altLang="ja-JP" sz="2000" b="1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tăng</a:t>
            </a:r>
            <a:r>
              <a:rPr lang="en-US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tiết</a:t>
            </a:r>
            <a:r>
              <a:rPr lang="vi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insulin dễ dàng hơn</a:t>
            </a:r>
          </a:p>
          <a:p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インスリンを出しやすくする薬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 sulfonylurea (SU)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スルホニル尿素（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 kích thích tiết insulin tác dụng nhanh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速効型インスリン分泌促進薬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 ức chế DPP-4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DPP-4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Chất chủ vận thụ thể GLP-1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Nhóm Glimin (vừa có tác dụng tiết insulin vừa có tác dụng làm insulin</a:t>
            </a:r>
            <a:r>
              <a:rPr lang="ja-JP" altLang="en-US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dễ</a:t>
            </a:r>
            <a:r>
              <a:rPr lang="en-US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có</a:t>
            </a:r>
            <a:r>
              <a:rPr lang="en-US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hiệu</a:t>
            </a:r>
            <a:r>
              <a:rPr lang="en-US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quả</a:t>
            </a: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hơn.Vui lòng xem giải thích 2) Thuốc giúp insulin dễ có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hiệu</a:t>
            </a:r>
            <a:r>
              <a:rPr lang="en-US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quả</a:t>
            </a: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hơn ở trang tiếp theo.) </a:t>
            </a:r>
          </a:p>
          <a:p>
            <a:pPr lvl="1"/>
            <a:endParaRPr lang="vi" altLang="ja-JP" sz="3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lvl="1"/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　グリミン系（インスリンを分泌する作用と、効きやすくする作用、両方があります。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　説明は次ページの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　をご覧ください。）</a:t>
            </a:r>
            <a:endParaRPr lang="en-US" altLang="ja-JP" sz="9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70AA2F6-F0BA-DF55-700F-1F8CD24B211A}"/>
              </a:ext>
            </a:extLst>
          </p:cNvPr>
          <p:cNvSpPr txBox="1"/>
          <p:nvPr/>
        </p:nvSpPr>
        <p:spPr>
          <a:xfrm>
            <a:off x="188640" y="2000672"/>
            <a:ext cx="64238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Thuốc uống có thể được chia thành </a:t>
            </a:r>
            <a:r>
              <a:rPr lang="vi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thuốc giúp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vi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insulin dễ dàng hơn</a:t>
            </a:r>
            <a:r>
              <a:rPr lang="v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thuốc giúp insulin dễ có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vi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hơn</a:t>
            </a:r>
            <a:r>
              <a:rPr lang="v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và </a:t>
            </a:r>
            <a:br>
              <a:rPr lang="vi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thuốc ức chế hấp thu hoặc bài tiết đường.</a:t>
            </a:r>
          </a:p>
          <a:p>
            <a:endParaRPr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飲み薬は大きく分けて、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インスリンを出しやすくする薬、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インスリンを効きやすくする薬、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糖の吸収を抑制したり、排泄する薬があります。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F0429B35-E04F-B4CA-3A2F-B38A87DEE4B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41002FD-82D5-D007-E913-FADAD22D8D3C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708364CE-30FB-5FED-0019-C0FCCCD29E8A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Thuốc uống trị "bệnh tiểu đường"</a:t>
            </a:r>
            <a:r>
              <a:rPr lang="ja-JP" altLang="vi-VN" sz="10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800"/>
              <a:t>「糖尿病」の飲み薬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01B2F9E6-0102-D4C4-C76C-F9B732C6AF96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319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280" y="2931374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69360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5006580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6078150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57069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488786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2" name="フローチャート: 処理 61"/>
          <p:cNvSpPr/>
          <p:nvPr/>
        </p:nvSpPr>
        <p:spPr>
          <a:xfrm>
            <a:off x="4870815" y="8121352"/>
            <a:ext cx="1942559" cy="576064"/>
          </a:xfrm>
          <a:prstGeom prst="flowChartProcess">
            <a:avLst/>
          </a:prstGeom>
          <a:noFill/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486782-0B46-4842-9BEA-9BF4056CA3E6}"/>
              </a:ext>
            </a:extLst>
          </p:cNvPr>
          <p:cNvSpPr txBox="1"/>
          <p:nvPr/>
        </p:nvSpPr>
        <p:spPr>
          <a:xfrm>
            <a:off x="3747011" y="1208584"/>
            <a:ext cx="306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" altLang="en-US" sz="1200" dirty="0">
                <a:solidFill>
                  <a:srgbClr val="0070C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vi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* Các tác dụng phụ chính được liệt kê ở đây.</a:t>
            </a:r>
          </a:p>
          <a:p>
            <a:pPr rtl="0"/>
            <a:r>
              <a:rPr lang="ja-JP" altLang="en-US" sz="8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7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  <a:endParaRPr lang="vi" altLang="ja-JP" sz="700" dirty="0">
              <a:solidFill>
                <a:srgbClr val="0070C0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7" name="フローチャート: 処理 36">
            <a:extLst>
              <a:ext uri="{FF2B5EF4-FFF2-40B4-BE49-F238E27FC236}">
                <a16:creationId xmlns:a16="http://schemas.microsoft.com/office/drawing/2014/main" id="{B4146D3B-54EB-7448-8DC8-3B67A79D6A80}"/>
              </a:ext>
            </a:extLst>
          </p:cNvPr>
          <p:cNvSpPr/>
          <p:nvPr/>
        </p:nvSpPr>
        <p:spPr>
          <a:xfrm>
            <a:off x="44624" y="8553400"/>
            <a:ext cx="1890000" cy="474476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82" name="フローチャート: 処理 81"/>
          <p:cNvSpPr/>
          <p:nvPr/>
        </p:nvSpPr>
        <p:spPr>
          <a:xfrm>
            <a:off x="44624" y="3398404"/>
            <a:ext cx="1890000" cy="474476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薬の名前</a:t>
            </a:r>
            <a:endParaRPr lang="ja-JP" altLang="ja-JP" sz="70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2FF92A0-1CC9-DA42-A3D8-4C58F597B317}"/>
              </a:ext>
            </a:extLst>
          </p:cNvPr>
          <p:cNvSpPr txBox="1"/>
          <p:nvPr/>
        </p:nvSpPr>
        <p:spPr>
          <a:xfrm>
            <a:off x="2780928" y="5097016"/>
            <a:ext cx="869098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 anchor="ctr" anchorCtr="1">
            <a:spAutoFit/>
          </a:bodyPr>
          <a:lstStyle/>
          <a:p>
            <a:pPr algn="ctr"/>
            <a:r>
              <a:rPr lang="vi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Tuyến tụy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</a:p>
        </p:txBody>
      </p:sp>
      <p:sp>
        <p:nvSpPr>
          <p:cNvPr id="44" name="フローチャート: 処理 43">
            <a:extLst>
              <a:ext uri="{FF2B5EF4-FFF2-40B4-BE49-F238E27FC236}">
                <a16:creationId xmlns:a16="http://schemas.microsoft.com/office/drawing/2014/main" id="{60C0EAF9-2526-CB40-9842-F8E82FA16E65}"/>
              </a:ext>
            </a:extLst>
          </p:cNvPr>
          <p:cNvSpPr/>
          <p:nvPr/>
        </p:nvSpPr>
        <p:spPr>
          <a:xfrm>
            <a:off x="2564904" y="8913440"/>
            <a:ext cx="4248470" cy="488742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Nhóm Glimin:</a:t>
            </a:r>
            <a:r>
              <a:rPr lang="vi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 Vui lòng xem giải thích ở trang tiếp theo.</a:t>
            </a:r>
          </a:p>
          <a:p>
            <a:pPr algn="ctr"/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: 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説明は次ページをご覧ください。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09183782-9144-3DBA-10A7-0D8F478B342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2B7B034-3018-7EE2-5C08-CC99294D404E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4295B356-72C4-6A0A-5728-75B81AF317E2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282CECB0-26E6-158F-AAF6-39211BFFEF6B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Thuốc uống trị "bệnh tiểu đường"</a:t>
            </a:r>
            <a:r>
              <a:rPr lang="ja-JP" altLang="vi-VN" sz="10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800"/>
              <a:t>「糖尿病」の飲み薬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75" name="右矢印 74"/>
          <p:cNvSpPr/>
          <p:nvPr/>
        </p:nvSpPr>
        <p:spPr>
          <a:xfrm rot="7877468">
            <a:off x="3166303" y="4334134"/>
            <a:ext cx="2187633" cy="89391"/>
          </a:xfrm>
          <a:prstGeom prst="rightArrow">
            <a:avLst/>
          </a:prstGeom>
          <a:solidFill>
            <a:srgbClr val="942093"/>
          </a:solidFill>
          <a:ln w="25400"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9" name="左矢印 78"/>
          <p:cNvSpPr/>
          <p:nvPr/>
        </p:nvSpPr>
        <p:spPr>
          <a:xfrm rot="2949261">
            <a:off x="3292598" y="5910140"/>
            <a:ext cx="1429717" cy="93009"/>
          </a:xfrm>
          <a:prstGeom prst="leftArrow">
            <a:avLst/>
          </a:prstGeom>
          <a:solidFill>
            <a:srgbClr val="FF7E79"/>
          </a:solidFill>
          <a:ln w="25400" cap="flat" cmpd="sng"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0" name="右矢印 39">
            <a:extLst>
              <a:ext uri="{FF2B5EF4-FFF2-40B4-BE49-F238E27FC236}">
                <a16:creationId xmlns:a16="http://schemas.microsoft.com/office/drawing/2014/main" id="{BFFFAA41-783D-1E46-BBE9-AE08E28AC25E}"/>
              </a:ext>
            </a:extLst>
          </p:cNvPr>
          <p:cNvSpPr/>
          <p:nvPr/>
        </p:nvSpPr>
        <p:spPr>
          <a:xfrm rot="18285441" flipV="1">
            <a:off x="1691755" y="6012278"/>
            <a:ext cx="1558884" cy="63030"/>
          </a:xfrm>
          <a:prstGeom prst="rightArrow">
            <a:avLst/>
          </a:prstGeom>
          <a:solidFill>
            <a:srgbClr val="011893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7" name="右矢印 76"/>
          <p:cNvSpPr/>
          <p:nvPr/>
        </p:nvSpPr>
        <p:spPr>
          <a:xfrm rot="3620282">
            <a:off x="1349186" y="4174158"/>
            <a:ext cx="2234947" cy="52826"/>
          </a:xfrm>
          <a:prstGeom prst="rightArrow">
            <a:avLst/>
          </a:prstGeom>
          <a:solidFill>
            <a:srgbClr val="521B93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6" name="フローチャート: 処理 35">
            <a:extLst>
              <a:ext uri="{FF2B5EF4-FFF2-40B4-BE49-F238E27FC236}">
                <a16:creationId xmlns:a16="http://schemas.microsoft.com/office/drawing/2014/main" id="{448FB773-3770-A240-83A7-918444539396}"/>
              </a:ext>
            </a:extLst>
          </p:cNvPr>
          <p:cNvSpPr/>
          <p:nvPr/>
        </p:nvSpPr>
        <p:spPr>
          <a:xfrm>
            <a:off x="44625" y="4300661"/>
            <a:ext cx="2623588" cy="4287479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ja-JP" sz="1600" b="1" dirty="0" err="1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</a:t>
            </a:r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chủ vận thụ thể GLP-1</a:t>
            </a: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endParaRPr lang="ja-JP" altLang="ja-JP" sz="300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○ Insulin được giải phóng từ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tuyến tụy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thông qua tác dụng giống với hormone gọi là GLP-1 (</a:t>
            </a:r>
            <a:r>
              <a:rPr lang="vi" altLang="ja-JP" sz="1500" dirty="0">
                <a:solidFill>
                  <a:srgbClr val="FF000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trước khi ăn hoặc uống vào đầu ngày, uống với khoảng 120 ml nước hoặc ít hơn, sau đó không ăn uống trong 30 phút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)</a:t>
            </a:r>
          </a:p>
          <a:p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というホルモンに似た作用で膵臓からインスリンを出します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(1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日の最初に飲んだり食べたりする前に、約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120ml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以下の水で内服、その後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30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分は飲食しない）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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Các tác dụng phụ dễ xảy ra: khó chịu ở dạ dày, táo bón, tiêu chảy, hạ đường huyết (đặc biệt khi sử dụng đồng thời thuốc SU và</a:t>
            </a:r>
            <a:r>
              <a:rPr lang="ja-JP" altLang="en-US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insulin)</a:t>
            </a:r>
            <a:r>
              <a:rPr lang="ja-JP" altLang="en-US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v.v.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 胃の気持ち悪さ、便秘、下痢、低血糖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en-US" altLang="ja-JP" sz="7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8" name="フローチャート: 処理 77"/>
          <p:cNvSpPr/>
          <p:nvPr/>
        </p:nvSpPr>
        <p:spPr>
          <a:xfrm>
            <a:off x="4041005" y="4999487"/>
            <a:ext cx="2772370" cy="3151863"/>
          </a:xfrm>
          <a:prstGeom prst="flowChartProcess">
            <a:avLst/>
          </a:prstGeom>
          <a:solidFill>
            <a:schemeClr val="bg1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Thuốc kích thích tiết insulin</a:t>
            </a:r>
            <a:endParaRPr lang="en-US" altLang="ja-JP" sz="16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tác dụng nhanh</a:t>
            </a:r>
          </a:p>
          <a:p>
            <a:pPr algn="ctr" rtl="0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速効型インスリン分泌促進薬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Ngay sau khi uống thuốc, thuốc có tác dụng trong thời gian ngắn và giúp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tuyến tụy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tiết ra insulin dễ dàng hơn. </a:t>
            </a:r>
            <a:r>
              <a:rPr lang="vi" altLang="ja-JP" sz="15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Uống ngay trước bữa ăn để ngăn ngừa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tăng đường huyết sau khi ăn.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薬を飲んだ直後に、短い時間効いて膵臓からインスリンを出しやすくします。食事の直前に飲み、食後の血糖の上がりを抑えます。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Các tác dụng phụ dễ xảy ra: hạ đường huyết v.v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起こりやすい副作用：低血糖など</a:t>
            </a:r>
            <a:endParaRPr lang="en-US" altLang="ja-JP" sz="7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5" name="フローチャート: 処理 34">
            <a:extLst>
              <a:ext uri="{FF2B5EF4-FFF2-40B4-BE49-F238E27FC236}">
                <a16:creationId xmlns:a16="http://schemas.microsoft.com/office/drawing/2014/main" id="{0C1D1796-C634-5E4F-BCFD-77CACA7729B3}"/>
              </a:ext>
            </a:extLst>
          </p:cNvPr>
          <p:cNvSpPr/>
          <p:nvPr/>
        </p:nvSpPr>
        <p:spPr>
          <a:xfrm>
            <a:off x="4899262" y="3608863"/>
            <a:ext cx="1914114" cy="488742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8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薬の名前</a:t>
            </a:r>
            <a:endParaRPr lang="ja-JP" altLang="ja-JP" sz="8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4" name="フローチャート: 処理 73"/>
          <p:cNvSpPr/>
          <p:nvPr/>
        </p:nvSpPr>
        <p:spPr>
          <a:xfrm>
            <a:off x="3911207" y="2072680"/>
            <a:ext cx="2902169" cy="1541782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Thuốc sulfonylurea (SU)</a:t>
            </a: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スルホニル尿素</a:t>
            </a:r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(SU)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Insulin được tiết ra từ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tuyến tụy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pPr rtl="0"/>
            <a:r>
              <a:rPr lang="ja-JP" altLang="en-US" sz="7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からインスリンを出します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Các tác dụng phụ dễ xảy ra: hạ đường huyết, tăng cân, v.v.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起こりやすい副作用：低血糖、体重が増えるなど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6" name="フローチャート: 処理 75"/>
          <p:cNvSpPr/>
          <p:nvPr/>
        </p:nvSpPr>
        <p:spPr>
          <a:xfrm>
            <a:off x="44624" y="426717"/>
            <a:ext cx="2736304" cy="2981026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Thuốc ức chế</a:t>
            </a:r>
            <a:r>
              <a:rPr lang="en-US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men</a:t>
            </a:r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DPP-4</a:t>
            </a: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DPP-4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endParaRPr lang="en-US" altLang="ja-JP" sz="3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Tăng cường chức năng của incretin, một loại hormone tác động lên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tuyến tụy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, giúp giải phóng insulin từ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tuyến tụy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膵臓に働くインクレチンというホルモンの働きを強め、膵臓からインスリンを出します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5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Các tác dụng phụ dễ xảy ra: hạ đường huyết, v.v. (đặc biệt dễ xảy ra khi sử dụng đồng thời thuốc SU và insulin)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起こりやすい副作用：低血糖など</a:t>
            </a:r>
            <a:r>
              <a:rPr lang="en-US" altLang="ja-JP" sz="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特に</a:t>
            </a:r>
            <a:r>
              <a:rPr lang="en-US" altLang="ja-JP" sz="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SU</a:t>
            </a:r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薬やインスリンと同時に使った時に起こりやすい</a:t>
            </a:r>
            <a:r>
              <a:rPr lang="en-US" altLang="ja-JP" sz="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)</a:t>
            </a:r>
            <a:endParaRPr lang="en-US" altLang="ja-JP" sz="7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6822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87" y="2929392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69360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5006580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6078150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57069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488786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9" name="フローチャート: 処理 58"/>
          <p:cNvSpPr/>
          <p:nvPr/>
        </p:nvSpPr>
        <p:spPr>
          <a:xfrm>
            <a:off x="96809" y="8758459"/>
            <a:ext cx="1890000" cy="46484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84" name="フローチャート: 処理 83"/>
          <p:cNvSpPr/>
          <p:nvPr/>
        </p:nvSpPr>
        <p:spPr>
          <a:xfrm>
            <a:off x="96809" y="5601072"/>
            <a:ext cx="1909823" cy="462028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44624" y="529441"/>
            <a:ext cx="6909264" cy="1800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vi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2) Thuốc giúp insulin dễ có </a:t>
            </a:r>
            <a:r>
              <a:rPr lang="en-US" altLang="ja-JP" sz="2000" b="1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hiệu</a:t>
            </a:r>
            <a:r>
              <a:rPr lang="en-US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quả</a:t>
            </a:r>
            <a:r>
              <a:rPr lang="vi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hơn</a:t>
            </a:r>
          </a:p>
          <a:p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インスリンを効きやすくする薬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1100" b="1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 biguanide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ビグアナイド薬</a:t>
            </a:r>
            <a:endParaRPr lang="en-US" altLang="ja-JP" sz="9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 thiazolidinediones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チアゾリジン薬</a:t>
            </a:r>
            <a:endParaRPr lang="en-US" altLang="ja-JP" sz="9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Nhóm Glimin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endParaRPr lang="en-US" altLang="ja-JP" sz="9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lvl="1" rtl="0"/>
            <a:r>
              <a:rPr lang="ja-JP" altLang="en-US" sz="11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(vừa có tác dụng tiết insulin</a:t>
            </a:r>
            <a:r>
              <a:rPr lang="en-US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,</a:t>
            </a: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vừa có tác dụng làm insulin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dễ</a:t>
            </a:r>
            <a:r>
              <a:rPr lang="en-US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có</a:t>
            </a:r>
            <a:r>
              <a:rPr lang="en-US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hiệu</a:t>
            </a:r>
            <a:r>
              <a:rPr lang="en-US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quả</a:t>
            </a: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hơn.)</a:t>
            </a:r>
          </a:p>
          <a:p>
            <a:pPr lvl="1"/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グリミン系（インスリンを分泌する作用、効きやすくする作用、両方があります。）</a:t>
            </a:r>
            <a:endParaRPr lang="en-US" altLang="ja-JP" sz="9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9" name="フローチャート: 処理 48">
            <a:extLst>
              <a:ext uri="{FF2B5EF4-FFF2-40B4-BE49-F238E27FC236}">
                <a16:creationId xmlns:a16="http://schemas.microsoft.com/office/drawing/2014/main" id="{3045B8D3-8A3C-6A48-9299-60FA34901AE2}"/>
              </a:ext>
            </a:extLst>
          </p:cNvPr>
          <p:cNvSpPr/>
          <p:nvPr/>
        </p:nvSpPr>
        <p:spPr>
          <a:xfrm>
            <a:off x="4220055" y="8481392"/>
            <a:ext cx="1890000" cy="464842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2FC8C0-6C6B-F34A-9092-8456F6677400}"/>
              </a:ext>
            </a:extLst>
          </p:cNvPr>
          <p:cNvSpPr txBox="1"/>
          <p:nvPr/>
        </p:nvSpPr>
        <p:spPr>
          <a:xfrm>
            <a:off x="3459652" y="6321152"/>
            <a:ext cx="689428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vi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Cơ bắp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43DAF79-5CCD-664B-9782-3E3E1F489BC6}"/>
              </a:ext>
            </a:extLst>
          </p:cNvPr>
          <p:cNvSpPr txBox="1"/>
          <p:nvPr/>
        </p:nvSpPr>
        <p:spPr>
          <a:xfrm>
            <a:off x="2878915" y="4742269"/>
            <a:ext cx="485706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vi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肝臓</a:t>
            </a:r>
            <a:endParaRPr lang="vi" altLang="ja-JP" sz="7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B8081CE-DE1E-9B40-BBBF-CAA53243ED0A}"/>
              </a:ext>
            </a:extLst>
          </p:cNvPr>
          <p:cNvSpPr txBox="1"/>
          <p:nvPr/>
        </p:nvSpPr>
        <p:spPr>
          <a:xfrm>
            <a:off x="3072735" y="5272582"/>
            <a:ext cx="860321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vi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Tuyến tụy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D5BD2793-A3D1-A1F6-5826-AA48EADF6DD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CD6AEFF-0E4C-471D-3E2E-BAB2FF05C868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86BEFC62-E4F7-E536-4264-722FD6554ACF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329BA6E4-7870-0B04-574A-D59FD9332408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Thuốc uống trị "bệnh tiểu đường"</a:t>
            </a:r>
            <a:r>
              <a:rPr lang="ja-JP" altLang="vi-VN" sz="10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800"/>
              <a:t>「糖尿病」の飲み薬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E193EB-1661-155E-7984-54054B0660EA}"/>
              </a:ext>
            </a:extLst>
          </p:cNvPr>
          <p:cNvSpPr txBox="1"/>
          <p:nvPr/>
        </p:nvSpPr>
        <p:spPr>
          <a:xfrm>
            <a:off x="3789040" y="2680682"/>
            <a:ext cx="306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" altLang="en-US" sz="1200" dirty="0">
                <a:solidFill>
                  <a:srgbClr val="0070C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vi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* Các tác dụng phụ chính được liệt kê ở đây.</a:t>
            </a:r>
          </a:p>
          <a:p>
            <a:pPr rtl="0"/>
            <a:r>
              <a:rPr lang="ja-JP" altLang="en-US" sz="8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7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  <a:endParaRPr lang="vi" altLang="ja-JP" sz="700" dirty="0">
              <a:solidFill>
                <a:srgbClr val="0070C0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43" name="右矢印 42">
            <a:extLst>
              <a:ext uri="{FF2B5EF4-FFF2-40B4-BE49-F238E27FC236}">
                <a16:creationId xmlns:a16="http://schemas.microsoft.com/office/drawing/2014/main" id="{49339B0D-2142-3948-B1F8-BAF242D4DF78}"/>
              </a:ext>
            </a:extLst>
          </p:cNvPr>
          <p:cNvSpPr/>
          <p:nvPr/>
        </p:nvSpPr>
        <p:spPr>
          <a:xfrm rot="7405063" flipV="1">
            <a:off x="3300039" y="5462424"/>
            <a:ext cx="2104945" cy="45719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0" name="下矢印 69"/>
          <p:cNvSpPr/>
          <p:nvPr/>
        </p:nvSpPr>
        <p:spPr>
          <a:xfrm rot="16200000" flipH="1">
            <a:off x="2915223" y="5996569"/>
            <a:ext cx="64921" cy="1290151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9" name="下矢印 68"/>
          <p:cNvSpPr/>
          <p:nvPr/>
        </p:nvSpPr>
        <p:spPr>
          <a:xfrm rot="12525134">
            <a:off x="2550262" y="4941739"/>
            <a:ext cx="58354" cy="1566085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2" name="右矢印 41">
            <a:extLst>
              <a:ext uri="{FF2B5EF4-FFF2-40B4-BE49-F238E27FC236}">
                <a16:creationId xmlns:a16="http://schemas.microsoft.com/office/drawing/2014/main" id="{00F6F07C-1C64-3747-8B2E-BC3231B80AA2}"/>
              </a:ext>
            </a:extLst>
          </p:cNvPr>
          <p:cNvSpPr/>
          <p:nvPr/>
        </p:nvSpPr>
        <p:spPr>
          <a:xfrm rot="9693976">
            <a:off x="3705127" y="5067688"/>
            <a:ext cx="1399644" cy="45719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1" name="右矢印 40">
            <a:extLst>
              <a:ext uri="{FF2B5EF4-FFF2-40B4-BE49-F238E27FC236}">
                <a16:creationId xmlns:a16="http://schemas.microsoft.com/office/drawing/2014/main" id="{1486AE67-9249-D647-9932-54EC8510EFD4}"/>
              </a:ext>
            </a:extLst>
          </p:cNvPr>
          <p:cNvSpPr/>
          <p:nvPr/>
        </p:nvSpPr>
        <p:spPr>
          <a:xfrm rot="10800000" flipV="1">
            <a:off x="3292372" y="4999681"/>
            <a:ext cx="2876754" cy="48525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1" name="右矢印 60"/>
          <p:cNvSpPr/>
          <p:nvPr/>
        </p:nvSpPr>
        <p:spPr>
          <a:xfrm>
            <a:off x="1773330" y="4807705"/>
            <a:ext cx="1081357" cy="76725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2" name="右矢印 51">
            <a:extLst>
              <a:ext uri="{FF2B5EF4-FFF2-40B4-BE49-F238E27FC236}">
                <a16:creationId xmlns:a16="http://schemas.microsoft.com/office/drawing/2014/main" id="{18E3858B-9CE9-DD47-B437-68E391B49E3E}"/>
              </a:ext>
            </a:extLst>
          </p:cNvPr>
          <p:cNvSpPr/>
          <p:nvPr/>
        </p:nvSpPr>
        <p:spPr>
          <a:xfrm rot="2736132">
            <a:off x="1839914" y="5572134"/>
            <a:ext cx="2124081" cy="65940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0" name="フローチャート: 処理 49">
            <a:extLst>
              <a:ext uri="{FF2B5EF4-FFF2-40B4-BE49-F238E27FC236}">
                <a16:creationId xmlns:a16="http://schemas.microsoft.com/office/drawing/2014/main" id="{1CF2627B-D0B1-4241-A42A-0A67194D96C4}"/>
              </a:ext>
            </a:extLst>
          </p:cNvPr>
          <p:cNvSpPr/>
          <p:nvPr/>
        </p:nvSpPr>
        <p:spPr>
          <a:xfrm>
            <a:off x="4220055" y="3626078"/>
            <a:ext cx="2564484" cy="4855314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Nhóm Glimin</a:t>
            </a: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  <a:p>
            <a:pPr algn="ctr"/>
            <a:endParaRPr lang="en-US" altLang="ja-JP" sz="5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○ Khi mức đường huyết cao, insulin sẽ được tiết ra từ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tuyến tụy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để hạ thấp mức đường huyết (còn có tác dụng bảo vệ các tế bào β của tuyến tụy). Ngoài ra, còn ức chế sản xuất đường trong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gan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và tăng hấp thu đường trong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cơ 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v.v., do đó cải thiện hiệu quả của insulin.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血糖値が高い時に膵臓からインスリンを出し、血糖値を下げます（膵臓の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β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細胞を守る作用もあります）。また肝臓で糖が作られるのを抑えたり、筋肉での糖の取り込みを増やすなどで、インスリンの効き目をよくします。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50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Các tác dụng phụ dễ xảy ra: cảm giác khó chịu, tiêu chảy, táo bón,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hạ đường huyết (đặc biệt dễ xảy ra khi sử dụng đồng thời thuốc SU và insulin) v.v.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起こりやすい副作用：気持ち悪さ、下痢、便秘低血糖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ja-JP" altLang="ja-JP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フローチャート: 処理 59"/>
          <p:cNvSpPr/>
          <p:nvPr/>
        </p:nvSpPr>
        <p:spPr>
          <a:xfrm>
            <a:off x="96809" y="2463885"/>
            <a:ext cx="2285890" cy="3164249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Thuốc biguanide</a:t>
            </a: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ビグアナイド薬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endParaRPr lang="en-US" altLang="ja-JP" sz="5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Ức chế sản xuất đường ở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gan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  <a:endParaRPr lang="en-US" altLang="ja-JP" sz="1500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Còn có tác dụng ức chế hấp thu đường và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cải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thiện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hoạt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động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của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insulin 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trong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cơ bắp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v.v.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肝臓が糖を作るのを抑えます。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また、糖の吸収を抑制したり、筋肉などでのインスリンの効きを良くする作用などがあります。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3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Các tác dụng phụ dễ xảy ra: Tiêu chảy, cảm giác khó chịu, v.v.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起こりやすい副作用：下痢、気持ち悪さなど</a:t>
            </a:r>
            <a:endParaRPr lang="ja-JP" altLang="ja-JP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2297A3D-6C9D-144B-B76B-B03682DB6E48}"/>
              </a:ext>
            </a:extLst>
          </p:cNvPr>
          <p:cNvSpPr txBox="1"/>
          <p:nvPr/>
        </p:nvSpPr>
        <p:spPr>
          <a:xfrm>
            <a:off x="2216617" y="5745088"/>
            <a:ext cx="924351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vi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Tế bào mỡ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脂肪細胞</a:t>
            </a:r>
            <a:endParaRPr lang="en-US" altLang="ja-JP" sz="7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73" name="下矢印 72"/>
          <p:cNvSpPr/>
          <p:nvPr/>
        </p:nvSpPr>
        <p:spPr>
          <a:xfrm rot="12774753" flipH="1">
            <a:off x="2307745" y="6074005"/>
            <a:ext cx="60622" cy="507609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7" name="フローチャート: 処理 66"/>
          <p:cNvSpPr/>
          <p:nvPr/>
        </p:nvSpPr>
        <p:spPr>
          <a:xfrm>
            <a:off x="96809" y="6284557"/>
            <a:ext cx="2384613" cy="2484867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Thuốc thiazolidinediones</a:t>
            </a: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チアゾリジン薬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endParaRPr lang="en-US" altLang="ja-JP" sz="5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Nó hoạt động trên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mô mỡ, cơ</a:t>
            </a:r>
            <a:r>
              <a:rPr lang="en-US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500" b="1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bắp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, gan,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v.v. và cải thiện </a:t>
            </a:r>
            <a:r>
              <a:rPr lang="en-US" altLang="ja-JP" sz="15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hiệu</a:t>
            </a:r>
            <a:r>
              <a:rPr lang="en-US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quả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của insulin đối với cơ thể 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脂肪組織、筋肉、肝臓などに働きかけて、インスリンの体への効きを良くします。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3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Các tác dụng phụ dễ xảy ra: phù</a:t>
            </a:r>
            <a:r>
              <a:rPr lang="ja-JP" altLang="en-US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nề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, tăng cân, v.v.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起こりやすい副作用：むくみ、体重増加など</a:t>
            </a:r>
            <a:endParaRPr lang="vi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74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26" y="3183235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69360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5006580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6078150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57069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488786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116632" y="656327"/>
            <a:ext cx="50098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vi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3) Thuốc ức chế hấp thu hoặc bài tiết đường</a:t>
            </a:r>
          </a:p>
          <a:p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糖の吸収を抑制したり、排泄する薬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1100" b="1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 ức chế SGLT2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SGLT2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vi" altLang="ja-JP" sz="15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Thuốc ức chế α-glucosidase</a:t>
            </a:r>
            <a:r>
              <a:rPr lang="ja-JP" altLang="en-US" sz="15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グルコシダーゼ阻害薬</a:t>
            </a:r>
            <a:endParaRPr lang="en-US" altLang="ja-JP" sz="9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8" name="フローチャート: 処理 57">
            <a:extLst>
              <a:ext uri="{FF2B5EF4-FFF2-40B4-BE49-F238E27FC236}">
                <a16:creationId xmlns:a16="http://schemas.microsoft.com/office/drawing/2014/main" id="{DB74D6AA-EB39-A84D-BEF4-581762052405}"/>
              </a:ext>
            </a:extLst>
          </p:cNvPr>
          <p:cNvSpPr/>
          <p:nvPr/>
        </p:nvSpPr>
        <p:spPr>
          <a:xfrm>
            <a:off x="4483929" y="6681320"/>
            <a:ext cx="1950315" cy="486833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63" name="フローチャート: 処理 62">
            <a:extLst>
              <a:ext uri="{FF2B5EF4-FFF2-40B4-BE49-F238E27FC236}">
                <a16:creationId xmlns:a16="http://schemas.microsoft.com/office/drawing/2014/main" id="{23591E70-DA5B-8E42-BE0A-D2244D2029C4}"/>
              </a:ext>
            </a:extLst>
          </p:cNvPr>
          <p:cNvSpPr/>
          <p:nvPr/>
        </p:nvSpPr>
        <p:spPr>
          <a:xfrm>
            <a:off x="103947" y="8121352"/>
            <a:ext cx="1788127" cy="48683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vi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Tên thuốc: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19334B0-9D8C-2D42-A3B5-B10D4C101B92}"/>
              </a:ext>
            </a:extLst>
          </p:cNvPr>
          <p:cNvSpPr txBox="1"/>
          <p:nvPr/>
        </p:nvSpPr>
        <p:spPr>
          <a:xfrm>
            <a:off x="3750705" y="5223306"/>
            <a:ext cx="542391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vi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Thận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腎臓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C0DC90-12CA-2649-86D4-62CD22F3BDA6}"/>
              </a:ext>
            </a:extLst>
          </p:cNvPr>
          <p:cNvSpPr txBox="1"/>
          <p:nvPr/>
        </p:nvSpPr>
        <p:spPr>
          <a:xfrm>
            <a:off x="3056356" y="5418649"/>
            <a:ext cx="593042" cy="61131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vi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Ruột non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小腸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4417A2BC-DD79-BDBB-A833-86DD479F6F1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A1AE2CB-6780-CFEC-5FF3-3BCAF2C5C2FD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490F93CB-6E3D-735C-5ED0-874A3E689AEA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FAC7FED2-BB4A-7569-42E1-0623597ECA89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Thuốc uống trị "bệnh tiểu đường"</a:t>
            </a:r>
            <a:r>
              <a:rPr lang="ja-JP" altLang="vi-VN" sz="10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800"/>
              <a:t>「糖尿病」の飲み薬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369114-454E-6BC2-6EE2-C1FDD090C35D}"/>
              </a:ext>
            </a:extLst>
          </p:cNvPr>
          <p:cNvSpPr txBox="1"/>
          <p:nvPr/>
        </p:nvSpPr>
        <p:spPr>
          <a:xfrm>
            <a:off x="3717032" y="2504728"/>
            <a:ext cx="306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" altLang="en-US" sz="1200" dirty="0">
                <a:solidFill>
                  <a:srgbClr val="0070C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vi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* Các tác dụng phụ chính được liệt kê ở đây.</a:t>
            </a:r>
          </a:p>
          <a:p>
            <a:pPr rtl="0"/>
            <a:r>
              <a:rPr lang="ja-JP" altLang="en-US" sz="8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7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  <a:endParaRPr lang="vi" altLang="ja-JP" sz="700" dirty="0">
              <a:solidFill>
                <a:srgbClr val="0070C0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55" name="左矢印 54">
            <a:extLst>
              <a:ext uri="{FF2B5EF4-FFF2-40B4-BE49-F238E27FC236}">
                <a16:creationId xmlns:a16="http://schemas.microsoft.com/office/drawing/2014/main" id="{AD9A09E4-8411-AF46-A781-586672533A3E}"/>
              </a:ext>
            </a:extLst>
          </p:cNvPr>
          <p:cNvSpPr/>
          <p:nvPr/>
        </p:nvSpPr>
        <p:spPr>
          <a:xfrm rot="19711968" flipV="1">
            <a:off x="4088663" y="5024759"/>
            <a:ext cx="898358" cy="70927"/>
          </a:xfrm>
          <a:prstGeom prst="leftArrow">
            <a:avLst>
              <a:gd name="adj1" fmla="val 43622"/>
              <a:gd name="adj2" fmla="val 50000"/>
            </a:avLst>
          </a:prstGeom>
          <a:solidFill>
            <a:srgbClr val="FFFC00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3" name="上矢印 52">
            <a:extLst>
              <a:ext uri="{FF2B5EF4-FFF2-40B4-BE49-F238E27FC236}">
                <a16:creationId xmlns:a16="http://schemas.microsoft.com/office/drawing/2014/main" id="{F7961542-EEFA-854A-88A9-2726B8B7B0C2}"/>
              </a:ext>
            </a:extLst>
          </p:cNvPr>
          <p:cNvSpPr/>
          <p:nvPr/>
        </p:nvSpPr>
        <p:spPr>
          <a:xfrm rot="2580745">
            <a:off x="2378543" y="5660122"/>
            <a:ext cx="114788" cy="2184537"/>
          </a:xfrm>
          <a:prstGeom prst="upArrow">
            <a:avLst/>
          </a:prstGeom>
          <a:solidFill>
            <a:srgbClr val="008F0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4" name="フローチャート: 処理 53">
            <a:extLst>
              <a:ext uri="{FF2B5EF4-FFF2-40B4-BE49-F238E27FC236}">
                <a16:creationId xmlns:a16="http://schemas.microsoft.com/office/drawing/2014/main" id="{62462018-B59C-4C4E-9F53-754CE58E5BBE}"/>
              </a:ext>
            </a:extLst>
          </p:cNvPr>
          <p:cNvSpPr/>
          <p:nvPr/>
        </p:nvSpPr>
        <p:spPr>
          <a:xfrm>
            <a:off x="103948" y="4304929"/>
            <a:ext cx="2484200" cy="381642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Thuốc ức chế</a:t>
            </a:r>
            <a:r>
              <a:rPr lang="en-US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men</a:t>
            </a:r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α-glucosidase (α-GI)</a:t>
            </a: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グルコシダーゼ阻害薬</a:t>
            </a:r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(α-GI)</a:t>
            </a:r>
          </a:p>
          <a:p>
            <a:pPr algn="ctr"/>
            <a:endParaRPr lang="vi" altLang="ja-JP" sz="5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Làm chậm quá trình tiêu hóa và hấp thu đường ở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ruột non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 </a:t>
            </a:r>
            <a:r>
              <a:rPr lang="vi" altLang="ja-JP" sz="15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Uống ngay trước bữa ăn để ngăn ngừa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tăng đường huyết sau khi ăn. 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小腸での糖の消化・吸収を遅らせます。食事の直前に飲み、食後の血糖の上がりを抑えます。 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3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Uống glucose khi hạ đường huyết.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低血糖時はブドウ糖を摂取する。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3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Các tác dụng phụ dễ xảy ra: Cảm giác trướng bụng, tiêu chảy, tăng xì hơi, v.v.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起こりやすい副作用：腹部膨満感、下痢、おならの増加など</a:t>
            </a:r>
            <a:endParaRPr lang="en-US" altLang="ja-JP" sz="700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sp>
        <p:nvSpPr>
          <p:cNvPr id="57" name="フローチャート: 処理 56">
            <a:extLst>
              <a:ext uri="{FF2B5EF4-FFF2-40B4-BE49-F238E27FC236}">
                <a16:creationId xmlns:a16="http://schemas.microsoft.com/office/drawing/2014/main" id="{7FC04193-015A-D044-A306-3F02B9837F7E}"/>
              </a:ext>
            </a:extLst>
          </p:cNvPr>
          <p:cNvSpPr/>
          <p:nvPr/>
        </p:nvSpPr>
        <p:spPr>
          <a:xfrm>
            <a:off x="4483930" y="3532551"/>
            <a:ext cx="2290474" cy="3148641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Thuốc ức chế</a:t>
            </a:r>
            <a:r>
              <a:rPr lang="en-US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men</a:t>
            </a:r>
            <a:r>
              <a:rPr lang="vi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SGLT2</a:t>
            </a: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SGLT2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endParaRPr lang="en-US" altLang="ja-JP" sz="5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Khi mức đường huyết cao, </a:t>
            </a:r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thận </a:t>
            </a:r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sẽ bài tiết đường vào nước tiểu để hạ thấp mức đường huyết.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血糖値が高い時に、腎臓から糖を尿中に出し、血糖値を下げます。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3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Các tác dụng phụ dễ xảy ra: mất nước, nhiễm trùng đường tiết niệu / cơ quan sinh dục, v.v.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起こりやすい副作用：脱水、尿路･性器感染など</a:t>
            </a:r>
            <a:endParaRPr lang="en-US" altLang="ja-JP" sz="7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600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715E70-7F23-457E-B9BE-DABABF9293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D871B5-5F93-4945-AFBC-19082B9C0463}">
  <ds:schemaRefs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5c054a63-b167-4c04-b5d0-d411ebb564cb"/>
    <ds:schemaRef ds:uri="http://schemas.microsoft.com/office/2006/documentManagement/types"/>
    <ds:schemaRef ds:uri="http://www.w3.org/XML/1998/namespace"/>
    <ds:schemaRef ds:uri="2cbc4e30-bd4c-493e-9827-f761ae7f285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1A5A671-3AAE-49B1-AD1E-F42339183C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1588</Words>
  <Application>Microsoft Macintosh PowerPoint</Application>
  <PresentationFormat>A4 210 x 297 mm</PresentationFormat>
  <Paragraphs>167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Gulim</vt:lpstr>
      <vt:lpstr>HGMaruGothicMPRO</vt:lpstr>
      <vt:lpstr>HGMaruGothicMPRO</vt:lpstr>
      <vt:lpstr>Arial</vt:lpstr>
      <vt:lpstr>Calibri</vt:lpstr>
      <vt:lpstr>Times New Roman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2023-02-08T08:42:46Z</dcterms:created>
  <dcterms:modified xsi:type="dcterms:W3CDTF">2024-01-17T07:27:06Z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