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6"/>
  </p:notesMasterIdLst>
  <p:sldIdLst>
    <p:sldId id="256" r:id="rId5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15"/>
    <p:restoredTop sz="96327"/>
  </p:normalViewPr>
  <p:slideViewPr>
    <p:cSldViewPr>
      <p:cViewPr varScale="1">
        <p:scale>
          <a:sx n="89" d="100"/>
          <a:sy n="89" d="100"/>
        </p:scale>
        <p:origin x="3128" y="16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EB645AC8-2375-3F46-B592-CD73A1A8BED8}"/>
    <pc:docChg chg="modSld">
      <pc:chgData name="稲垣 典子" userId="75e47cb5-aee2-4599-8dc9-4d0088e0ed8e" providerId="ADAL" clId="{EB645AC8-2375-3F46-B592-CD73A1A8BED8}" dt="2024-01-17T07:27:20.216" v="0" actId="20577"/>
      <pc:docMkLst>
        <pc:docMk/>
      </pc:docMkLst>
      <pc:sldChg chg="modNotesTx">
        <pc:chgData name="稲垣 典子" userId="75e47cb5-aee2-4599-8dc9-4d0088e0ed8e" providerId="ADAL" clId="{EB645AC8-2375-3F46-B592-CD73A1A8BED8}" dt="2024-01-17T07:27:20.216" v="0" actId="20577"/>
        <pc:sldMkLst>
          <pc:docMk/>
          <pc:sldMk cId="2644984879" sldId="256"/>
        </pc:sldMkLst>
      </pc:sldChg>
    </pc:docChg>
  </pc:docChgLst>
  <pc:docChgLst>
    <pc:chgData name="稲垣 典子" userId="75e47cb5-aee2-4599-8dc9-4d0088e0ed8e" providerId="ADAL" clId="{19358083-71F1-FA4B-AF82-A14AD8F8AF5C}"/>
    <pc:docChg chg="undo custSel modSld modMainMaster modNotesMaster">
      <pc:chgData name="稲垣 典子" userId="75e47cb5-aee2-4599-8dc9-4d0088e0ed8e" providerId="ADAL" clId="{19358083-71F1-FA4B-AF82-A14AD8F8AF5C}" dt="2023-12-20T08:04:02.728" v="86" actId="1035"/>
      <pc:docMkLst>
        <pc:docMk/>
      </pc:docMkLst>
      <pc:sldChg chg="addSp delSp modSp mod modNotes">
        <pc:chgData name="稲垣 典子" userId="75e47cb5-aee2-4599-8dc9-4d0088e0ed8e" providerId="ADAL" clId="{19358083-71F1-FA4B-AF82-A14AD8F8AF5C}" dt="2023-12-20T08:04:02.728" v="86" actId="1035"/>
        <pc:sldMkLst>
          <pc:docMk/>
          <pc:sldMk cId="2644984879" sldId="256"/>
        </pc:sldMkLst>
        <pc:spChg chg="del mod">
          <ac:chgData name="稲垣 典子" userId="75e47cb5-aee2-4599-8dc9-4d0088e0ed8e" providerId="ADAL" clId="{19358083-71F1-FA4B-AF82-A14AD8F8AF5C}" dt="2023-12-20T08:01:08.892" v="18" actId="478"/>
          <ac:spMkLst>
            <pc:docMk/>
            <pc:sldMk cId="2644984879" sldId="256"/>
            <ac:spMk id="2" creationId="{42619818-E879-8146-81D0-9B844D836A44}"/>
          </ac:spMkLst>
        </pc:spChg>
        <pc:spChg chg="del">
          <ac:chgData name="稲垣 典子" userId="75e47cb5-aee2-4599-8dc9-4d0088e0ed8e" providerId="ADAL" clId="{19358083-71F1-FA4B-AF82-A14AD8F8AF5C}" dt="2023-12-20T08:00:22.327" v="8" actId="478"/>
          <ac:spMkLst>
            <pc:docMk/>
            <pc:sldMk cId="2644984879" sldId="256"/>
            <ac:spMk id="4" creationId="{4CDECA91-5024-DE4B-85BE-F020387A13B8}"/>
          </ac:spMkLst>
        </pc:spChg>
        <pc:spChg chg="del mod">
          <ac:chgData name="稲垣 典子" userId="75e47cb5-aee2-4599-8dc9-4d0088e0ed8e" providerId="ADAL" clId="{19358083-71F1-FA4B-AF82-A14AD8F8AF5C}" dt="2023-12-20T08:00:17.903" v="5" actId="478"/>
          <ac:spMkLst>
            <pc:docMk/>
            <pc:sldMk cId="2644984879" sldId="256"/>
            <ac:spMk id="5" creationId="{BA8A2864-AB20-3D11-F3A8-CAF0FDF7BEF7}"/>
          </ac:spMkLst>
        </pc:spChg>
        <pc:spChg chg="mod">
          <ac:chgData name="稲垣 典子" userId="75e47cb5-aee2-4599-8dc9-4d0088e0ed8e" providerId="ADAL" clId="{19358083-71F1-FA4B-AF82-A14AD8F8AF5C}" dt="2023-12-20T08:03:50.364" v="80" actId="20577"/>
          <ac:spMkLst>
            <pc:docMk/>
            <pc:sldMk cId="2644984879" sldId="256"/>
            <ac:spMk id="6" creationId="{00000000-0000-0000-0000-000000000000}"/>
          </ac:spMkLst>
        </pc:spChg>
        <pc:spChg chg="mod">
          <ac:chgData name="稲垣 典子" userId="75e47cb5-aee2-4599-8dc9-4d0088e0ed8e" providerId="ADAL" clId="{19358083-71F1-FA4B-AF82-A14AD8F8AF5C}" dt="2023-12-20T08:01:40.545" v="28" actId="20577"/>
          <ac:spMkLst>
            <pc:docMk/>
            <pc:sldMk cId="2644984879" sldId="256"/>
            <ac:spMk id="7" creationId="{00000000-0000-0000-0000-000000000000}"/>
          </ac:spMkLst>
        </pc:spChg>
        <pc:spChg chg="mod">
          <ac:chgData name="稲垣 典子" userId="75e47cb5-aee2-4599-8dc9-4d0088e0ed8e" providerId="ADAL" clId="{19358083-71F1-FA4B-AF82-A14AD8F8AF5C}" dt="2023-12-20T08:04:02.728" v="86" actId="1035"/>
          <ac:spMkLst>
            <pc:docMk/>
            <pc:sldMk cId="2644984879" sldId="256"/>
            <ac:spMk id="9" creationId="{34C18F2F-7698-4641-A3C8-A794ED7BCAAA}"/>
          </ac:spMkLst>
        </pc:spChg>
        <pc:spChg chg="add mod">
          <ac:chgData name="稲垣 典子" userId="75e47cb5-aee2-4599-8dc9-4d0088e0ed8e" providerId="ADAL" clId="{19358083-71F1-FA4B-AF82-A14AD8F8AF5C}" dt="2023-12-20T08:00:06.798" v="1"/>
          <ac:spMkLst>
            <pc:docMk/>
            <pc:sldMk cId="2644984879" sldId="256"/>
            <ac:spMk id="11" creationId="{269AC1FE-2E84-7E5C-43B2-F179527CD769}"/>
          </ac:spMkLst>
        </pc:spChg>
        <pc:spChg chg="add del mod">
          <ac:chgData name="稲垣 典子" userId="75e47cb5-aee2-4599-8dc9-4d0088e0ed8e" providerId="ADAL" clId="{19358083-71F1-FA4B-AF82-A14AD8F8AF5C}" dt="2023-12-20T08:00:19.674" v="7"/>
          <ac:spMkLst>
            <pc:docMk/>
            <pc:sldMk cId="2644984879" sldId="256"/>
            <ac:spMk id="13" creationId="{45B59F44-C0D8-896E-993A-EA1C0F050E9A}"/>
          </ac:spMkLst>
        </pc:spChg>
        <pc:spChg chg="add mod">
          <ac:chgData name="稲垣 典子" userId="75e47cb5-aee2-4599-8dc9-4d0088e0ed8e" providerId="ADAL" clId="{19358083-71F1-FA4B-AF82-A14AD8F8AF5C}" dt="2023-12-20T08:01:06.003" v="17" actId="20577"/>
          <ac:spMkLst>
            <pc:docMk/>
            <pc:sldMk cId="2644984879" sldId="256"/>
            <ac:spMk id="15" creationId="{AA3A37D0-7291-32F1-E6B1-03695259893F}"/>
          </ac:spMkLst>
        </pc:spChg>
        <pc:spChg chg="add mod">
          <ac:chgData name="稲垣 典子" userId="75e47cb5-aee2-4599-8dc9-4d0088e0ed8e" providerId="ADAL" clId="{19358083-71F1-FA4B-AF82-A14AD8F8AF5C}" dt="2023-12-20T08:00:37.986" v="12" actId="20577"/>
          <ac:spMkLst>
            <pc:docMk/>
            <pc:sldMk cId="2644984879" sldId="256"/>
            <ac:spMk id="16" creationId="{A2F64F82-8943-F415-F06F-94F87081FC97}"/>
          </ac:spMkLst>
        </pc:spChg>
        <pc:picChg chg="mod">
          <ac:chgData name="稲垣 典子" userId="75e47cb5-aee2-4599-8dc9-4d0088e0ed8e" providerId="ADAL" clId="{19358083-71F1-FA4B-AF82-A14AD8F8AF5C}" dt="2023-12-20T08:00:04.543" v="0"/>
          <ac:picMkLst>
            <pc:docMk/>
            <pc:sldMk cId="2644984879" sldId="256"/>
            <ac:picMk id="3" creationId="{38097A28-CB5F-4D82-B866-1987BE345F4B}"/>
          </ac:picMkLst>
        </pc:picChg>
        <pc:picChg chg="mod">
          <ac:chgData name="稲垣 典子" userId="75e47cb5-aee2-4599-8dc9-4d0088e0ed8e" providerId="ADAL" clId="{19358083-71F1-FA4B-AF82-A14AD8F8AF5C}" dt="2023-12-20T08:00:04.543" v="0"/>
          <ac:picMkLst>
            <pc:docMk/>
            <pc:sldMk cId="2644984879" sldId="256"/>
            <ac:picMk id="8" creationId="{00000000-0000-0000-0000-000000000000}"/>
          </ac:picMkLst>
        </pc:picChg>
        <pc:picChg chg="del mod">
          <ac:chgData name="稲垣 典子" userId="75e47cb5-aee2-4599-8dc9-4d0088e0ed8e" providerId="ADAL" clId="{19358083-71F1-FA4B-AF82-A14AD8F8AF5C}" dt="2023-12-20T08:00:16.789" v="4" actId="478"/>
          <ac:picMkLst>
            <pc:docMk/>
            <pc:sldMk cId="2644984879" sldId="256"/>
            <ac:picMk id="10" creationId="{00000000-0000-0000-0000-000000000000}"/>
          </ac:picMkLst>
        </pc:picChg>
        <pc:picChg chg="mod">
          <ac:chgData name="稲垣 典子" userId="75e47cb5-aee2-4599-8dc9-4d0088e0ed8e" providerId="ADAL" clId="{19358083-71F1-FA4B-AF82-A14AD8F8AF5C}" dt="2023-12-20T08:00:04.543" v="0"/>
          <ac:picMkLst>
            <pc:docMk/>
            <pc:sldMk cId="2644984879" sldId="256"/>
            <ac:picMk id="12" creationId="{D4BECDDE-DBB2-4296-BAB0-3C6B10FFAD12}"/>
          </ac:picMkLst>
        </pc:picChg>
        <pc:picChg chg="add mod">
          <ac:chgData name="稲垣 典子" userId="75e47cb5-aee2-4599-8dc9-4d0088e0ed8e" providerId="ADAL" clId="{19358083-71F1-FA4B-AF82-A14AD8F8AF5C}" dt="2023-12-20T08:00:14.451" v="3"/>
          <ac:picMkLst>
            <pc:docMk/>
            <pc:sldMk cId="2644984879" sldId="256"/>
            <ac:picMk id="14" creationId="{0DB85FE3-1ECF-02CA-50A1-7450C7B7B726}"/>
          </ac:picMkLst>
        </pc:picChg>
      </pc:sldChg>
      <pc:sldMasterChg chg="modSp modSldLayout">
        <pc:chgData name="稲垣 典子" userId="75e47cb5-aee2-4599-8dc9-4d0088e0ed8e" providerId="ADAL" clId="{19358083-71F1-FA4B-AF82-A14AD8F8AF5C}" dt="2023-12-20T08:00:04.543" v="0"/>
        <pc:sldMasterMkLst>
          <pc:docMk/>
          <pc:sldMasterMk cId="2945961269" sldId="2147483648"/>
        </pc:sldMasterMkLst>
        <pc:spChg chg="mod">
          <ac:chgData name="稲垣 典子" userId="75e47cb5-aee2-4599-8dc9-4d0088e0ed8e" providerId="ADAL" clId="{19358083-71F1-FA4B-AF82-A14AD8F8AF5C}" dt="2023-12-20T08:00:04.543" v="0"/>
          <ac:spMkLst>
            <pc:docMk/>
            <pc:sldMasterMk cId="2945961269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19358083-71F1-FA4B-AF82-A14AD8F8AF5C}" dt="2023-12-20T08:00:04.543" v="0"/>
          <ac:spMkLst>
            <pc:docMk/>
            <pc:sldMasterMk cId="2945961269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19358083-71F1-FA4B-AF82-A14AD8F8AF5C}" dt="2023-12-20T08:00:04.543" v="0"/>
          <ac:spMkLst>
            <pc:docMk/>
            <pc:sldMasterMk cId="2945961269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19358083-71F1-FA4B-AF82-A14AD8F8AF5C}" dt="2023-12-20T08:00:04.543" v="0"/>
          <ac:spMkLst>
            <pc:docMk/>
            <pc:sldMasterMk cId="2945961269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19358083-71F1-FA4B-AF82-A14AD8F8AF5C}" dt="2023-12-20T08:00:04.543" v="0"/>
          <ac:spMkLst>
            <pc:docMk/>
            <pc:sldMasterMk cId="2945961269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19358083-71F1-FA4B-AF82-A14AD8F8AF5C}" dt="2023-12-20T08:00:04.543" v="0"/>
          <pc:sldLayoutMkLst>
            <pc:docMk/>
            <pc:sldMasterMk cId="2945961269" sldId="2147483648"/>
            <pc:sldLayoutMk cId="891478232" sldId="2147483649"/>
          </pc:sldLayoutMkLst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891478232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891478232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19358083-71F1-FA4B-AF82-A14AD8F8AF5C}" dt="2023-12-20T08:00:04.543" v="0"/>
          <pc:sldLayoutMkLst>
            <pc:docMk/>
            <pc:sldMasterMk cId="2945961269" sldId="2147483648"/>
            <pc:sldLayoutMk cId="148658033" sldId="2147483651"/>
          </pc:sldLayoutMkLst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148658033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148658033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19358083-71F1-FA4B-AF82-A14AD8F8AF5C}" dt="2023-12-20T08:00:04.543" v="0"/>
          <pc:sldLayoutMkLst>
            <pc:docMk/>
            <pc:sldMasterMk cId="2945961269" sldId="2147483648"/>
            <pc:sldLayoutMk cId="708962940" sldId="2147483652"/>
          </pc:sldLayoutMkLst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708962940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708962940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19358083-71F1-FA4B-AF82-A14AD8F8AF5C}" dt="2023-12-20T08:00:04.543" v="0"/>
          <pc:sldLayoutMkLst>
            <pc:docMk/>
            <pc:sldMasterMk cId="2945961269" sldId="2147483648"/>
            <pc:sldLayoutMk cId="304465019" sldId="2147483653"/>
          </pc:sldLayoutMkLst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304465019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304465019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304465019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304465019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304465019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19358083-71F1-FA4B-AF82-A14AD8F8AF5C}" dt="2023-12-20T08:00:04.543" v="0"/>
          <pc:sldLayoutMkLst>
            <pc:docMk/>
            <pc:sldMasterMk cId="2945961269" sldId="2147483648"/>
            <pc:sldLayoutMk cId="4206589017" sldId="2147483656"/>
          </pc:sldLayoutMkLst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4206589017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4206589017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4206589017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19358083-71F1-FA4B-AF82-A14AD8F8AF5C}" dt="2023-12-20T08:00:04.543" v="0"/>
          <pc:sldLayoutMkLst>
            <pc:docMk/>
            <pc:sldMasterMk cId="2945961269" sldId="2147483648"/>
            <pc:sldLayoutMk cId="1735284707" sldId="2147483657"/>
          </pc:sldLayoutMkLst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1735284707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1735284707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1735284707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19358083-71F1-FA4B-AF82-A14AD8F8AF5C}" dt="2023-12-20T08:00:04.543" v="0"/>
          <pc:sldLayoutMkLst>
            <pc:docMk/>
            <pc:sldMasterMk cId="2945961269" sldId="2147483648"/>
            <pc:sldLayoutMk cId="2561780106" sldId="2147483659"/>
          </pc:sldLayoutMkLst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2561780106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19358083-71F1-FA4B-AF82-A14AD8F8AF5C}" dt="2023-12-20T08:00:04.543" v="0"/>
            <ac:spMkLst>
              <pc:docMk/>
              <pc:sldMasterMk cId="2945961269" sldId="2147483648"/>
              <pc:sldLayoutMk cId="2561780106" sldId="2147483659"/>
              <ac:spMk id="3" creationId="{00000000-0000-0000-0000-000000000000}"/>
            </ac:spMkLst>
          </pc:spChg>
        </pc:sldLayoutChg>
      </pc:sldMasterChg>
    </pc:docChg>
  </pc:docChgLst>
  <pc:docChgLst>
    <pc:chgData name="稲垣 典子" userId="75e47cb5-aee2-4599-8dc9-4d0088e0ed8e" providerId="ADAL" clId="{487230AF-B2AA-9243-9BF2-44B7E4AF5273}"/>
    <pc:docChg chg="undo custSel modSld">
      <pc:chgData name="稲垣 典子" userId="75e47cb5-aee2-4599-8dc9-4d0088e0ed8e" providerId="ADAL" clId="{487230AF-B2AA-9243-9BF2-44B7E4AF5273}" dt="2024-01-05T09:09:06.445" v="124" actId="1076"/>
      <pc:docMkLst>
        <pc:docMk/>
      </pc:docMkLst>
      <pc:sldChg chg="addSp delSp modSp mod">
        <pc:chgData name="稲垣 典子" userId="75e47cb5-aee2-4599-8dc9-4d0088e0ed8e" providerId="ADAL" clId="{487230AF-B2AA-9243-9BF2-44B7E4AF5273}" dt="2024-01-05T09:09:06.445" v="124" actId="1076"/>
        <pc:sldMkLst>
          <pc:docMk/>
          <pc:sldMk cId="2644984879" sldId="256"/>
        </pc:sldMkLst>
        <pc:spChg chg="add mod">
          <ac:chgData name="稲垣 典子" userId="75e47cb5-aee2-4599-8dc9-4d0088e0ed8e" providerId="ADAL" clId="{487230AF-B2AA-9243-9BF2-44B7E4AF5273}" dt="2024-01-05T09:00:55.960" v="2"/>
          <ac:spMkLst>
            <pc:docMk/>
            <pc:sldMk cId="2644984879" sldId="256"/>
            <ac:spMk id="2" creationId="{0EE593BE-3F77-9556-CABE-7DFBF56A67EA}"/>
          </ac:spMkLst>
        </pc:spChg>
        <pc:spChg chg="mod">
          <ac:chgData name="稲垣 典子" userId="75e47cb5-aee2-4599-8dc9-4d0088e0ed8e" providerId="ADAL" clId="{487230AF-B2AA-9243-9BF2-44B7E4AF5273}" dt="2024-01-05T09:09:01.370" v="123" actId="20577"/>
          <ac:spMkLst>
            <pc:docMk/>
            <pc:sldMk cId="2644984879" sldId="256"/>
            <ac:spMk id="6" creationId="{00000000-0000-0000-0000-000000000000}"/>
          </ac:spMkLst>
        </pc:spChg>
        <pc:spChg chg="mod">
          <ac:chgData name="稲垣 典子" userId="75e47cb5-aee2-4599-8dc9-4d0088e0ed8e" providerId="ADAL" clId="{487230AF-B2AA-9243-9BF2-44B7E4AF5273}" dt="2024-01-05T09:08:00.077" v="108" actId="1037"/>
          <ac:spMkLst>
            <pc:docMk/>
            <pc:sldMk cId="2644984879" sldId="256"/>
            <ac:spMk id="7" creationId="{00000000-0000-0000-0000-000000000000}"/>
          </ac:spMkLst>
        </pc:spChg>
        <pc:spChg chg="mod">
          <ac:chgData name="稲垣 典子" userId="75e47cb5-aee2-4599-8dc9-4d0088e0ed8e" providerId="ADAL" clId="{487230AF-B2AA-9243-9BF2-44B7E4AF5273}" dt="2024-01-05T09:01:38.001" v="6" actId="255"/>
          <ac:spMkLst>
            <pc:docMk/>
            <pc:sldMk cId="2644984879" sldId="256"/>
            <ac:spMk id="9" creationId="{34C18F2F-7698-4641-A3C8-A794ED7BCAAA}"/>
          </ac:spMkLst>
        </pc:spChg>
        <pc:spChg chg="del">
          <ac:chgData name="稲垣 典子" userId="75e47cb5-aee2-4599-8dc9-4d0088e0ed8e" providerId="ADAL" clId="{487230AF-B2AA-9243-9BF2-44B7E4AF5273}" dt="2024-01-05T09:00:48.496" v="1" actId="478"/>
          <ac:spMkLst>
            <pc:docMk/>
            <pc:sldMk cId="2644984879" sldId="256"/>
            <ac:spMk id="11" creationId="{269AC1FE-2E84-7E5C-43B2-F179527CD769}"/>
          </ac:spMkLst>
        </pc:spChg>
        <pc:picChg chg="mod">
          <ac:chgData name="稲垣 典子" userId="75e47cb5-aee2-4599-8dc9-4d0088e0ed8e" providerId="ADAL" clId="{487230AF-B2AA-9243-9BF2-44B7E4AF5273}" dt="2024-01-05T09:09:06.445" v="124" actId="1076"/>
          <ac:picMkLst>
            <pc:docMk/>
            <pc:sldMk cId="2644984879" sldId="256"/>
            <ac:picMk id="3" creationId="{38097A28-CB5F-4D82-B866-1987BE345F4B}"/>
          </ac:picMkLst>
        </pc:picChg>
        <pc:picChg chg="add mod">
          <ac:chgData name="稲垣 典子" userId="75e47cb5-aee2-4599-8dc9-4d0088e0ed8e" providerId="ADAL" clId="{487230AF-B2AA-9243-9BF2-44B7E4AF5273}" dt="2024-01-05T09:01:01.098" v="3"/>
          <ac:picMkLst>
            <pc:docMk/>
            <pc:sldMk cId="2644984879" sldId="256"/>
            <ac:picMk id="4" creationId="{B5AB25F7-52E2-143D-81BB-915B2CE5C7EB}"/>
          </ac:picMkLst>
        </pc:picChg>
        <pc:picChg chg="mod">
          <ac:chgData name="稲垣 典子" userId="75e47cb5-aee2-4599-8dc9-4d0088e0ed8e" providerId="ADAL" clId="{487230AF-B2AA-9243-9BF2-44B7E4AF5273}" dt="2024-01-05T09:08:27.278" v="112" actId="1076"/>
          <ac:picMkLst>
            <pc:docMk/>
            <pc:sldMk cId="2644984879" sldId="256"/>
            <ac:picMk id="8" creationId="{00000000-0000-0000-0000-000000000000}"/>
          </ac:picMkLst>
        </pc:picChg>
        <pc:picChg chg="mod">
          <ac:chgData name="稲垣 典子" userId="75e47cb5-aee2-4599-8dc9-4d0088e0ed8e" providerId="ADAL" clId="{487230AF-B2AA-9243-9BF2-44B7E4AF5273}" dt="2024-01-05T09:08:48.029" v="115" actId="1076"/>
          <ac:picMkLst>
            <pc:docMk/>
            <pc:sldMk cId="2644984879" sldId="256"/>
            <ac:picMk id="12" creationId="{D4BECDDE-DBB2-4296-BAB0-3C6B10FFAD12}"/>
          </ac:picMkLst>
        </pc:picChg>
        <pc:picChg chg="del">
          <ac:chgData name="稲垣 典子" userId="75e47cb5-aee2-4599-8dc9-4d0088e0ed8e" providerId="ADAL" clId="{487230AF-B2AA-9243-9BF2-44B7E4AF5273}" dt="2024-01-05T09:00:45.871" v="0" actId="478"/>
          <ac:picMkLst>
            <pc:docMk/>
            <pc:sldMk cId="2644984879" sldId="256"/>
            <ac:picMk id="14" creationId="{0DB85FE3-1ECF-02CA-50A1-7450C7B7B72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C9A43A8-2C21-7148-9E32-5268E8F5A884}" type="datetimeFigureOut">
              <a:rPr kumimoji="1" lang="ja-JP" altLang="en-US" smtClean="0"/>
              <a:t>2024/1/17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70B9833-C165-D84A-BE4D-4049038D3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676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70B9833-C165-D84A-BE4D-4049038D345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7084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47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25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5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9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6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11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881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58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284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48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780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97E77D5-24B1-497C-87F4-99E94AD270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96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99012" y="2366461"/>
            <a:ext cx="6614364" cy="6907019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Tiêm theo thời gian được bác sĩ bệnh viện hướng dẫn.</a:t>
            </a:r>
          </a:p>
          <a:p>
            <a:pPr rtl="0" fontAlgn="base"/>
            <a:r>
              <a:rPr lang="ja-JP" altLang="en-US" sz="17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(Vui lòng không tự thay đổi liều lượng)</a:t>
            </a:r>
          </a:p>
          <a:p>
            <a:pPr fontAlgn="base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病院の先生に言われた時間に注射します（自分で量をを変えないでください）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fontAlgn="base">
              <a:lnSpc>
                <a:spcPts val="600"/>
              </a:lnSpc>
            </a:pPr>
            <a:endParaRPr lang="en-US" altLang="ja-JP" sz="10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Hãy kiểm tra tên thuốc tiêm.</a:t>
            </a:r>
          </a:p>
          <a:p>
            <a:pPr fontAlgn="base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注射の名前を見ましょう。</a:t>
            </a:r>
            <a:endParaRPr lang="ja-JP" altLang="ja-JP" sz="100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fontAlgn="base">
              <a:lnSpc>
                <a:spcPts val="800"/>
              </a:lnSpc>
            </a:pPr>
            <a:endParaRPr lang="en-US" altLang="ko" sz="1000" dirty="0">
              <a:latin typeface="Times New Roman" panose="02020603050405020304" pitchFamily="18" charset="0"/>
              <a:ea typeface="HG丸ｺﾞｼｯｸM-PRO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Nếu insulin có màu trắng đục, hãy</a:t>
            </a:r>
            <a:r>
              <a:rPr lang="ja-JP" altLang="en-US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lắc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trộn đều trước khi sử dụng.</a:t>
            </a:r>
          </a:p>
          <a:p>
            <a:r>
              <a:rPr lang="ja-JP" altLang="en-US" sz="1000">
                <a:latin typeface="HG丸ｺﾞｼｯｸM-PRO"/>
                <a:ea typeface="HG丸ｺﾞｼｯｸM-PRO"/>
              </a:rPr>
              <a:t>　　　　白く濁っているインスリンは、毎回混ぜてから使いましょう。</a:t>
            </a:r>
            <a:endParaRPr lang="en-US" altLang="ja-JP" sz="1000" dirty="0">
              <a:latin typeface="Times New Roman" panose="02020603050405020304" pitchFamily="18" charset="0"/>
              <a:ea typeface="HG丸ｺﾞｼｯｸM-PRO"/>
              <a:cs typeface="Times New Roman" panose="02020603050405020304" pitchFamily="18" charset="0"/>
            </a:endParaRPr>
          </a:p>
          <a:p>
            <a:pPr marL="285750" indent="-285750">
              <a:lnSpc>
                <a:spcPts val="800"/>
              </a:lnSpc>
              <a:buFont typeface="Arial" panose="020B0604020202020204" pitchFamily="34" charset="0"/>
              <a:buChar char="•"/>
            </a:pPr>
            <a:endParaRPr lang="en-US" altLang="ko" sz="10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Hãy luôn tiêm bằng kim mới.</a:t>
            </a:r>
          </a:p>
          <a:p>
            <a:r>
              <a:rPr lang="ja-JP" altLang="en-US" sz="1000">
                <a:latin typeface="HG丸ｺﾞｼｯｸM-PRO"/>
                <a:ea typeface="HG丸ｺﾞｼｯｸM-PRO"/>
              </a:rPr>
              <a:t>　　　　いつも新しい針で注射しましょう。</a:t>
            </a:r>
            <a:endParaRPr lang="ja-JP" altLang="ja-JP" sz="1000" dirty="0"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  <a:p>
            <a:pPr marL="285750" indent="-285750">
              <a:lnSpc>
                <a:spcPts val="800"/>
              </a:lnSpc>
              <a:buFont typeface="Arial" panose="020B0604020202020204" pitchFamily="34" charset="0"/>
              <a:buChar char="•"/>
            </a:pPr>
            <a:endParaRPr lang="en-US" altLang="ko" sz="10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Mỗi lần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sau khi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ghỉm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kim vào dụng cụ tiêm,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hãy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kiểm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tra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xem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dung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dịch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thuốc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có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chảy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ra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không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rồi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mới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tiêm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.</a:t>
            </a:r>
          </a:p>
          <a:p>
            <a:r>
              <a:rPr lang="ja-JP" altLang="en-US" sz="1000">
                <a:latin typeface="HG丸ｺﾞｼｯｸM-PRO"/>
                <a:ea typeface="HG丸ｺﾞｼｯｸM-PRO"/>
              </a:rPr>
              <a:t>　　　　毎回針をつけた後、薬液が出るか確認した後に注射をしましょう。</a:t>
            </a:r>
            <a:endParaRPr lang="ja-JP" altLang="ja-JP" sz="1000" dirty="0"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  <a:p>
            <a:pPr marL="285750" indent="-285750">
              <a:lnSpc>
                <a:spcPts val="800"/>
              </a:lnSpc>
              <a:buFont typeface="Arial" panose="020B0604020202020204" pitchFamily="34" charset="0"/>
              <a:buChar char="•"/>
            </a:pPr>
            <a:endParaRPr lang="en-US" altLang="ko" sz="10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Vứt kim tiêm đã sử dụng vào nơi quy định. </a:t>
            </a:r>
          </a:p>
          <a:p>
            <a:r>
              <a:rPr lang="ja-JP" altLang="en-US" sz="17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Khi thùng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đựng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kim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đã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đầy thì đem đến bệnh viện v.v.</a:t>
            </a:r>
          </a:p>
          <a:p>
            <a:r>
              <a:rPr lang="ja-JP" altLang="en-US" sz="1000">
                <a:latin typeface="HG丸ｺﾞｼｯｸM-PRO"/>
                <a:ea typeface="HG丸ｺﾞｼｯｸM-PRO"/>
              </a:rPr>
              <a:t>　　　　使った針は決まった場所に捨てます。容器がいっぱいになったら病院などに持っていきます。</a:t>
            </a:r>
            <a:endParaRPr lang="ja-JP" altLang="ja-JP" sz="1000" dirty="0"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  <a:p>
            <a:pPr marL="285750" indent="-285750">
              <a:lnSpc>
                <a:spcPts val="800"/>
              </a:lnSpc>
              <a:buFont typeface="Arial" panose="020B0604020202020204" pitchFamily="34" charset="0"/>
              <a:buChar char="•"/>
            </a:pPr>
            <a:endParaRPr lang="ja-JP" altLang="en-US" sz="1000" dirty="0">
              <a:latin typeface="HG丸ｺﾞｼｯｸM-PRO"/>
              <a:ea typeface="HG丸ｺﾞｼｯｸM-PRO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Không tiêm vào cùng một chỗ, mỗi lần hãy tiêm vào một vị trí khác nhau.</a:t>
            </a:r>
          </a:p>
          <a:p>
            <a:pPr fontAlgn="base"/>
            <a:r>
              <a:rPr lang="ja-JP" altLang="en-US" sz="1000">
                <a:latin typeface="HG丸ｺﾞｼｯｸM-PRO"/>
                <a:ea typeface="HG丸ｺﾞｼｯｸM-PRO"/>
              </a:rPr>
              <a:t>　　　　同じ場所に注射しないで、毎回違う場所に打ちましょう。</a:t>
            </a:r>
            <a:endParaRPr lang="en-US" altLang="ja-JP" sz="10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50" indent="-285750" fontAlgn="base">
              <a:lnSpc>
                <a:spcPts val="800"/>
              </a:lnSpc>
              <a:buFont typeface="Arial" panose="020B0604020202020204" pitchFamily="34" charset="0"/>
              <a:buChar char="•"/>
            </a:pPr>
            <a:endParaRPr lang="en-US" altLang="ko" sz="10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Nếu bị hạ đường huyết nhiều lần hoặc không thể ăn uống do bị cảm v.v., hãy đi khám bệnh càng sớm càng tốt.</a:t>
            </a:r>
          </a:p>
          <a:p>
            <a:pPr fontAlgn="base"/>
            <a:r>
              <a:rPr lang="ja-JP" altLang="en-US" sz="1000">
                <a:latin typeface="HG丸ｺﾞｼｯｸM-PRO"/>
                <a:ea typeface="HG丸ｺﾞｼｯｸM-PRO"/>
              </a:rPr>
              <a:t>　　　　低血糖を何回もおこしたり、風邪などで食事が摂れないときは、早めに受診しましょう。</a:t>
            </a:r>
            <a:endParaRPr lang="en-US" altLang="ja-JP" sz="1000" dirty="0">
              <a:latin typeface="Times New Roman" panose="02020603050405020304" pitchFamily="18" charset="0"/>
              <a:ea typeface="HG丸ｺﾞｼｯｸM-PRO"/>
              <a:cs typeface="Times New Roman" panose="02020603050405020304" pitchFamily="18" charset="0"/>
            </a:endParaRPr>
          </a:p>
          <a:p>
            <a:pPr marL="285750" indent="-285750" fontAlgn="base">
              <a:lnSpc>
                <a:spcPts val="800"/>
              </a:lnSpc>
              <a:buFont typeface="Arial" panose="020B0604020202020204" pitchFamily="34" charset="0"/>
              <a:buChar char="•"/>
            </a:pPr>
            <a:endParaRPr lang="ja-JP" altLang="en-US" sz="1000" dirty="0">
              <a:latin typeface="HG丸ｺﾞｼｯｸM-PRO"/>
              <a:ea typeface="HG丸ｺﾞｼｯｸM-PRO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Khi ra ngoài, hãy mang theo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 err="1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đường</a:t>
            </a: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glucose hoặc kẹo để phòng bị cho tình trạng hạ đường huyết.</a:t>
            </a:r>
          </a:p>
          <a:p>
            <a:pPr fontAlgn="base"/>
            <a:r>
              <a:rPr lang="ja-JP" altLang="en-US" sz="1000">
                <a:latin typeface="HG丸ｺﾞｼｯｸM-PRO"/>
                <a:ea typeface="HG丸ｺﾞｼｯｸM-PRO"/>
              </a:rPr>
              <a:t>　　　　外出のときは低血糖に備え、ブドウ糖や飴を持ちましょう。</a:t>
            </a:r>
            <a:endParaRPr lang="vi" altLang="ja-JP" sz="1000" dirty="0">
              <a:latin typeface="Times New Roman" panose="02020603050405020304" pitchFamily="18" charset="0"/>
              <a:ea typeface="HG丸ｺﾞｼｯｸM-PRO"/>
              <a:cs typeface="Times New Roman" panose="02020603050405020304" pitchFamily="18" charset="0"/>
            </a:endParaRPr>
          </a:p>
          <a:p>
            <a:pPr marL="285750" indent="-285750" fontAlgn="base">
              <a:lnSpc>
                <a:spcPts val="800"/>
              </a:lnSpc>
              <a:buFont typeface="Arial" panose="020B0604020202020204" pitchFamily="34" charset="0"/>
              <a:buChar char="•"/>
            </a:pPr>
            <a:endParaRPr lang="ko" altLang="en-US" sz="10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vi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Nếu có đo đường huyết, hãy đưa bản ghi chép cho bác sĩ tại bệnh viện.</a:t>
            </a:r>
          </a:p>
          <a:p>
            <a:pPr fontAlgn="base"/>
            <a:r>
              <a:rPr lang="ja-JP" altLang="en-US" sz="1000">
                <a:latin typeface="HG丸ｺﾞｼｯｸM-PRO"/>
                <a:ea typeface="HG丸ｺﾞｼｯｸM-PRO"/>
              </a:rPr>
              <a:t>　　　　血糖を測っている人は、病院の先生に記録を見せましょう。</a:t>
            </a:r>
            <a:endParaRPr lang="vi" altLang="ja-JP" sz="1000" dirty="0">
              <a:latin typeface="Times New Roman" panose="02020603050405020304" pitchFamily="18" charset="0"/>
              <a:ea typeface="HG丸ｺﾞｼｯｸM-PRO"/>
              <a:cs typeface="Times New Roman" panose="02020603050405020304" pitchFamily="18" charset="0"/>
            </a:endParaRP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ja-JP" altLang="en-US" sz="14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6632" y="1644847"/>
            <a:ext cx="2239716" cy="56938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rtl="0"/>
            <a:r>
              <a:rPr lang="vi" altLang="ja-JP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</a:t>
            </a:r>
            <a:r>
              <a:rPr lang="vi" altLang="ja-JP" sz="2000" b="1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Để tiêm an toàn</a:t>
            </a:r>
          </a:p>
          <a:p>
            <a:r>
              <a:rPr lang="ja-JP" altLang="en-US" sz="1100" b="1">
                <a:latin typeface="HG丸ｺﾞｼｯｸM-PRO"/>
                <a:ea typeface="HG丸ｺﾞｼｯｸM-PRO"/>
              </a:rPr>
              <a:t>　　　安全に注射をするために</a:t>
            </a:r>
          </a:p>
        </p:txBody>
      </p:sp>
      <p:pic>
        <p:nvPicPr>
          <p:cNvPr id="8" name="Picture 2" descr="http://www.tsubasa-ph.co.jp/ima/dayori1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617" y="2214234"/>
            <a:ext cx="806125" cy="81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34C18F2F-7698-4641-A3C8-A794ED7BCAAA}"/>
              </a:ext>
            </a:extLst>
          </p:cNvPr>
          <p:cNvSpPr/>
          <p:nvPr/>
        </p:nvSpPr>
        <p:spPr>
          <a:xfrm>
            <a:off x="188640" y="344488"/>
            <a:ext cx="6428015" cy="975994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" altLang="ja-JP" sz="22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7. Đối với người tiêm insulin/GLP-1</a:t>
            </a:r>
          </a:p>
          <a:p>
            <a:pPr algn="ctr"/>
            <a:r>
              <a:rPr lang="ja-JP" altLang="en-US" sz="1400" b="1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インスリン・ＧＬＰ−１注射をする人へ</a:t>
            </a:r>
            <a:endParaRPr lang="en-US" altLang="ja-JP" sz="1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3" name="図 4">
            <a:extLst>
              <a:ext uri="{FF2B5EF4-FFF2-40B4-BE49-F238E27FC236}">
                <a16:creationId xmlns:a16="http://schemas.microsoft.com/office/drawing/2014/main" id="{38097A28-CB5F-4D82-B866-1987BE345F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963" r="875" b="4762"/>
          <a:stretch/>
        </p:blipFill>
        <p:spPr>
          <a:xfrm>
            <a:off x="6015361" y="5074804"/>
            <a:ext cx="556988" cy="882053"/>
          </a:xfrm>
          <a:prstGeom prst="rect">
            <a:avLst/>
          </a:prstGeom>
        </p:spPr>
      </p:pic>
      <p:pic>
        <p:nvPicPr>
          <p:cNvPr id="12" name="図 4" descr="グラフィカル ユーザー インターフェイス&#10;&#10;説明は自動で生成されたものです">
            <a:extLst>
              <a:ext uri="{FF2B5EF4-FFF2-40B4-BE49-F238E27FC236}">
                <a16:creationId xmlns:a16="http://schemas.microsoft.com/office/drawing/2014/main" id="{D4BECDDE-DBB2-4296-BAB0-3C6B10FFAD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109" t="47032" r="20730" b="2740"/>
          <a:stretch/>
        </p:blipFill>
        <p:spPr>
          <a:xfrm>
            <a:off x="5720463" y="8882462"/>
            <a:ext cx="535925" cy="594319"/>
          </a:xfrm>
          <a:prstGeom prst="rect">
            <a:avLst/>
          </a:prstGeom>
        </p:spPr>
      </p:pic>
      <p:sp>
        <p:nvSpPr>
          <p:cNvPr id="15" name="フッター プレースホルダー 4">
            <a:extLst>
              <a:ext uri="{FF2B5EF4-FFF2-40B4-BE49-F238E27FC236}">
                <a16:creationId xmlns:a16="http://schemas.microsoft.com/office/drawing/2014/main" id="{AA3A37D0-7291-32F1-E6B1-03695259893F}"/>
              </a:ext>
            </a:extLst>
          </p:cNvPr>
          <p:cNvSpPr txBox="1">
            <a:spLocks/>
          </p:cNvSpPr>
          <p:nvPr/>
        </p:nvSpPr>
        <p:spPr>
          <a:xfrm>
            <a:off x="1628800" y="9569200"/>
            <a:ext cx="3412246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altLang="ja-JP" sz="1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vi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Đối với người tiêm insulin/GLP-1</a:t>
            </a:r>
            <a:endParaRPr lang="vi-VN" altLang="ja-JP" sz="1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ja-JP" altLang="en-US" sz="800"/>
              <a:t>インスリン・ＧＬＰ−１注射をする人へ</a:t>
            </a:r>
            <a:endParaRPr kumimoji="1" lang="ja-JP" altLang="en-US" sz="800" dirty="0"/>
          </a:p>
        </p:txBody>
      </p:sp>
      <p:sp>
        <p:nvSpPr>
          <p:cNvPr id="16" name="スライド番号プレースホルダー 1">
            <a:extLst>
              <a:ext uri="{FF2B5EF4-FFF2-40B4-BE49-F238E27FC236}">
                <a16:creationId xmlns:a16="http://schemas.microsoft.com/office/drawing/2014/main" id="{A2F64F82-8943-F415-F06F-94F87081FC97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/1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EE593BE-3F77-9556-CABE-7DFBF56A67EA}"/>
              </a:ext>
            </a:extLst>
          </p:cNvPr>
          <p:cNvSpPr txBox="1"/>
          <p:nvPr/>
        </p:nvSpPr>
        <p:spPr>
          <a:xfrm>
            <a:off x="5229200" y="11218"/>
            <a:ext cx="12250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" altLang="ja-JP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 tiếng Việt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r" rtl="0"/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ベトナム語</a:t>
            </a:r>
          </a:p>
        </p:txBody>
      </p:sp>
      <p:pic>
        <p:nvPicPr>
          <p:cNvPr id="4" name="Picture 15">
            <a:extLst>
              <a:ext uri="{FF2B5EF4-FFF2-40B4-BE49-F238E27FC236}">
                <a16:creationId xmlns:a16="http://schemas.microsoft.com/office/drawing/2014/main" id="{B5AB25F7-52E2-143D-81BB-915B2CE5C7E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8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52B971-7AB8-4EF0-9855-FF139120D788}">
  <ds:schemaRefs>
    <ds:schemaRef ds:uri="http://purl.org/dc/terms/"/>
    <ds:schemaRef ds:uri="5c054a63-b167-4c04-b5d0-d411ebb564cb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2cbc4e30-bd4c-493e-9827-f761ae7f285c"/>
  </ds:schemaRefs>
</ds:datastoreItem>
</file>

<file path=customXml/itemProps2.xml><?xml version="1.0" encoding="utf-8"?>
<ds:datastoreItem xmlns:ds="http://schemas.openxmlformats.org/officeDocument/2006/customXml" ds:itemID="{ECCC3F36-692B-47B0-A8A1-F760061F68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B60A64-C0CA-45F8-ADD0-ED76D02A02E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399</Words>
  <Application>Microsoft Macintosh PowerPoint</Application>
  <PresentationFormat>A4 210 x 297 mm</PresentationFormat>
  <Paragraphs>41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Gulim</vt:lpstr>
      <vt:lpstr>HGMaruGothicMPRO</vt:lpstr>
      <vt:lpstr>HGMaruGothicMPRO</vt:lpstr>
      <vt:lpstr>游ゴシック</vt:lpstr>
      <vt:lpstr>Arial</vt:lpstr>
      <vt:lpstr>Calibri</vt:lpstr>
      <vt:lpstr>Times New Roman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2023-02-08T08:44:49Z</dcterms:created>
  <dcterms:modified xsi:type="dcterms:W3CDTF">2024-01-17T07:27:25Z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  <property fmtid="{D5CDD505-2E9C-101B-9397-08002B2CF9AE}" pid="3" name="MediaServiceImageTags">
    <vt:lpwstr/>
  </property>
</Properties>
</file>