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6"/>
  </p:notesMasterIdLst>
  <p:sldIdLst>
    <p:sldId id="257" r:id="rId5"/>
  </p:sldIdLst>
  <p:sldSz cx="6858000" cy="9906000" type="A4"/>
  <p:notesSz cx="6805613" cy="9939338"/>
  <p:defaultTextStyle>
    <a:defPPr rtl="0">
      <a:defRPr lang="ko-KR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5081BE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03"/>
    <p:restoredTop sz="94558"/>
  </p:normalViewPr>
  <p:slideViewPr>
    <p:cSldViewPr>
      <p:cViewPr varScale="1">
        <p:scale>
          <a:sx n="83" d="100"/>
          <a:sy n="83" d="100"/>
        </p:scale>
        <p:origin x="3776" y="22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283593BF-231D-E543-B30B-1CF213578303}"/>
    <pc:docChg chg="modSld">
      <pc:chgData name="稲垣 典子" userId="75e47cb5-aee2-4599-8dc9-4d0088e0ed8e" providerId="ADAL" clId="{283593BF-231D-E543-B30B-1CF213578303}" dt="2024-01-17T07:25:18.514" v="1" actId="20577"/>
      <pc:docMkLst>
        <pc:docMk/>
      </pc:docMkLst>
      <pc:sldChg chg="modNotesTx">
        <pc:chgData name="稲垣 典子" userId="75e47cb5-aee2-4599-8dc9-4d0088e0ed8e" providerId="ADAL" clId="{283593BF-231D-E543-B30B-1CF213578303}" dt="2024-01-17T07:25:18.514" v="1" actId="20577"/>
        <pc:sldMkLst>
          <pc:docMk/>
          <pc:sldMk cId="0" sldId="257"/>
        </pc:sldMkLst>
      </pc:sldChg>
    </pc:docChg>
  </pc:docChgLst>
  <pc:docChgLst>
    <pc:chgData name="稲垣 典子" userId="75e47cb5-aee2-4599-8dc9-4d0088e0ed8e" providerId="ADAL" clId="{19C1D46C-563F-5C48-9703-9B7CA054D17E}"/>
    <pc:docChg chg="undo custSel modSld modMainMaster modNotesMaster">
      <pc:chgData name="稲垣 典子" userId="75e47cb5-aee2-4599-8dc9-4d0088e0ed8e" providerId="ADAL" clId="{19C1D46C-563F-5C48-9703-9B7CA054D17E}" dt="2024-01-10T06:03:28.271" v="578" actId="207"/>
      <pc:docMkLst>
        <pc:docMk/>
      </pc:docMkLst>
      <pc:sldChg chg="addSp delSp modSp mod modNotes">
        <pc:chgData name="稲垣 典子" userId="75e47cb5-aee2-4599-8dc9-4d0088e0ed8e" providerId="ADAL" clId="{19C1D46C-563F-5C48-9703-9B7CA054D17E}" dt="2024-01-10T06:03:28.271" v="578" actId="207"/>
        <pc:sldMkLst>
          <pc:docMk/>
          <pc:sldMk cId="0" sldId="257"/>
        </pc:sldMkLst>
        <pc:spChg chg="del mod">
          <ac:chgData name="稲垣 典子" userId="75e47cb5-aee2-4599-8dc9-4d0088e0ed8e" providerId="ADAL" clId="{19C1D46C-563F-5C48-9703-9B7CA054D17E}" dt="2024-01-10T05:07:12.846" v="18" actId="478"/>
          <ac:spMkLst>
            <pc:docMk/>
            <pc:sldMk cId="0" sldId="257"/>
            <ac:spMk id="2" creationId="{2CA59C72-25F4-E342-B038-28157A9032D6}"/>
          </ac:spMkLst>
        </pc:spChg>
        <pc:spChg chg="del">
          <ac:chgData name="稲垣 典子" userId="75e47cb5-aee2-4599-8dc9-4d0088e0ed8e" providerId="ADAL" clId="{19C1D46C-563F-5C48-9703-9B7CA054D17E}" dt="2024-01-10T02:07:21.363" v="6" actId="478"/>
          <ac:spMkLst>
            <pc:docMk/>
            <pc:sldMk cId="0" sldId="257"/>
            <ac:spMk id="3" creationId="{00D826E7-4CE1-334A-8605-C6B3D59BB823}"/>
          </ac:spMkLst>
        </pc:spChg>
        <pc:spChg chg="mod">
          <ac:chgData name="稲垣 典子" userId="75e47cb5-aee2-4599-8dc9-4d0088e0ed8e" providerId="ADAL" clId="{19C1D46C-563F-5C48-9703-9B7CA054D17E}" dt="2024-01-10T05:56:04.139" v="428" actId="1037"/>
          <ac:spMkLst>
            <pc:docMk/>
            <pc:sldMk cId="0" sldId="257"/>
            <ac:spMk id="4" creationId="{B5D376E3-B840-8984-647C-57F5FCACC993}"/>
          </ac:spMkLst>
        </pc:spChg>
        <pc:spChg chg="mod">
          <ac:chgData name="稲垣 典子" userId="75e47cb5-aee2-4599-8dc9-4d0088e0ed8e" providerId="ADAL" clId="{19C1D46C-563F-5C48-9703-9B7CA054D17E}" dt="2024-01-10T06:03:17.565" v="576" actId="207"/>
          <ac:spMkLst>
            <pc:docMk/>
            <pc:sldMk cId="0" sldId="257"/>
            <ac:spMk id="5" creationId="{00000000-0000-0000-0000-000000000000}"/>
          </ac:spMkLst>
        </pc:spChg>
        <pc:spChg chg="mod">
          <ac:chgData name="稲垣 典子" userId="75e47cb5-aee2-4599-8dc9-4d0088e0ed8e" providerId="ADAL" clId="{19C1D46C-563F-5C48-9703-9B7CA054D17E}" dt="2024-01-10T06:03:28.271" v="578" actId="207"/>
          <ac:spMkLst>
            <pc:docMk/>
            <pc:sldMk cId="0" sldId="257"/>
            <ac:spMk id="6" creationId="{00000000-0000-0000-0000-000000000000}"/>
          </ac:spMkLst>
        </pc:spChg>
        <pc:spChg chg="mod">
          <ac:chgData name="稲垣 典子" userId="75e47cb5-aee2-4599-8dc9-4d0088e0ed8e" providerId="ADAL" clId="{19C1D46C-563F-5C48-9703-9B7CA054D17E}" dt="2024-01-10T05:56:13.756" v="430" actId="1037"/>
          <ac:spMkLst>
            <pc:docMk/>
            <pc:sldMk cId="0" sldId="257"/>
            <ac:spMk id="7" creationId="{E3347FDB-F72D-0D77-8885-B0A21236FFB3}"/>
          </ac:spMkLst>
        </pc:spChg>
        <pc:spChg chg="del mod">
          <ac:chgData name="稲垣 典子" userId="75e47cb5-aee2-4599-8dc9-4d0088e0ed8e" providerId="ADAL" clId="{19C1D46C-563F-5C48-9703-9B7CA054D17E}" dt="2024-01-10T02:07:06.450" v="4" actId="478"/>
          <ac:spMkLst>
            <pc:docMk/>
            <pc:sldMk cId="0" sldId="257"/>
            <ac:spMk id="9" creationId="{CBD59B4D-3EE6-61B0-5474-EDC5705B3003}"/>
          </ac:spMkLst>
        </pc:spChg>
        <pc:spChg chg="mod">
          <ac:chgData name="稲垣 典子" userId="75e47cb5-aee2-4599-8dc9-4d0088e0ed8e" providerId="ADAL" clId="{19C1D46C-563F-5C48-9703-9B7CA054D17E}" dt="2024-01-10T05:53:03.624" v="307" actId="20577"/>
          <ac:spMkLst>
            <pc:docMk/>
            <pc:sldMk cId="0" sldId="257"/>
            <ac:spMk id="10" creationId="{00000000-0000-0000-0000-000000000000}"/>
          </ac:spMkLst>
        </pc:spChg>
        <pc:spChg chg="mod">
          <ac:chgData name="稲垣 典子" userId="75e47cb5-aee2-4599-8dc9-4d0088e0ed8e" providerId="ADAL" clId="{19C1D46C-563F-5C48-9703-9B7CA054D17E}" dt="2024-01-10T05:57:56.100" v="486" actId="13926"/>
          <ac:spMkLst>
            <pc:docMk/>
            <pc:sldMk cId="0" sldId="257"/>
            <ac:spMk id="12" creationId="{00000000-0000-0000-0000-000000000000}"/>
          </ac:spMkLst>
        </pc:spChg>
        <pc:spChg chg="add mod">
          <ac:chgData name="稲垣 典子" userId="75e47cb5-aee2-4599-8dc9-4d0088e0ed8e" providerId="ADAL" clId="{19C1D46C-563F-5C48-9703-9B7CA054D17E}" dt="2024-01-10T02:07:03.528" v="3"/>
          <ac:spMkLst>
            <pc:docMk/>
            <pc:sldMk cId="0" sldId="257"/>
            <ac:spMk id="13" creationId="{36B7358F-15D9-5E75-1551-6DDEF873ACAA}"/>
          </ac:spMkLst>
        </pc:spChg>
        <pc:spChg chg="add del mod">
          <ac:chgData name="稲垣 典子" userId="75e47cb5-aee2-4599-8dc9-4d0088e0ed8e" providerId="ADAL" clId="{19C1D46C-563F-5C48-9703-9B7CA054D17E}" dt="2024-01-10T02:07:21.363" v="6" actId="478"/>
          <ac:spMkLst>
            <pc:docMk/>
            <pc:sldMk cId="0" sldId="257"/>
            <ac:spMk id="14" creationId="{9B937E65-9742-81C3-54E6-EA1F919FE499}"/>
          </ac:spMkLst>
        </pc:spChg>
        <pc:spChg chg="add mod">
          <ac:chgData name="稲垣 典子" userId="75e47cb5-aee2-4599-8dc9-4d0088e0ed8e" providerId="ADAL" clId="{19C1D46C-563F-5C48-9703-9B7CA054D17E}" dt="2024-01-10T02:07:27.602" v="7"/>
          <ac:spMkLst>
            <pc:docMk/>
            <pc:sldMk cId="0" sldId="257"/>
            <ac:spMk id="17" creationId="{C1D92A89-B4D6-43FC-75B9-6C18C5205968}"/>
          </ac:spMkLst>
        </pc:spChg>
        <pc:spChg chg="add mod">
          <ac:chgData name="稲垣 典子" userId="75e47cb5-aee2-4599-8dc9-4d0088e0ed8e" providerId="ADAL" clId="{19C1D46C-563F-5C48-9703-9B7CA054D17E}" dt="2024-01-10T05:06:59.380" v="17" actId="20577"/>
          <ac:spMkLst>
            <pc:docMk/>
            <pc:sldMk cId="0" sldId="257"/>
            <ac:spMk id="20" creationId="{37C50D1C-9319-45D1-1736-FD46E2E742F0}"/>
          </ac:spMkLst>
        </pc:spChg>
        <pc:spChg chg="mod">
          <ac:chgData name="稲垣 典子" userId="75e47cb5-aee2-4599-8dc9-4d0088e0ed8e" providerId="ADAL" clId="{19C1D46C-563F-5C48-9703-9B7CA054D17E}" dt="2024-01-10T05:12:01.696" v="133" actId="14100"/>
          <ac:spMkLst>
            <pc:docMk/>
            <pc:sldMk cId="0" sldId="257"/>
            <ac:spMk id="23" creationId="{00000000-0000-0000-0000-000000000000}"/>
          </ac:spMkLst>
        </pc:spChg>
        <pc:picChg chg="add mod">
          <ac:chgData name="稲垣 典子" userId="75e47cb5-aee2-4599-8dc9-4d0088e0ed8e" providerId="ADAL" clId="{19C1D46C-563F-5C48-9703-9B7CA054D17E}" dt="2024-01-10T02:06:56.552" v="1"/>
          <ac:picMkLst>
            <pc:docMk/>
            <pc:sldMk cId="0" sldId="257"/>
            <ac:picMk id="8" creationId="{3619398D-057E-2621-E628-2D761267E411}"/>
          </ac:picMkLst>
        </pc:picChg>
        <pc:picChg chg="del mod">
          <ac:chgData name="稲垣 典子" userId="75e47cb5-aee2-4599-8dc9-4d0088e0ed8e" providerId="ADAL" clId="{19C1D46C-563F-5C48-9703-9B7CA054D17E}" dt="2024-01-10T02:06:58.103" v="2" actId="478"/>
          <ac:picMkLst>
            <pc:docMk/>
            <pc:sldMk cId="0" sldId="257"/>
            <ac:picMk id="11" creationId="{00000000-0000-0000-0000-000000000000}"/>
          </ac:picMkLst>
        </pc:picChg>
        <pc:picChg chg="mod">
          <ac:chgData name="稲垣 典子" userId="75e47cb5-aee2-4599-8dc9-4d0088e0ed8e" providerId="ADAL" clId="{19C1D46C-563F-5C48-9703-9B7CA054D17E}" dt="2024-01-10T05:54:45.998" v="364" actId="1076"/>
          <ac:picMkLst>
            <pc:docMk/>
            <pc:sldMk cId="0" sldId="257"/>
            <ac:picMk id="15" creationId="{00000000-0000-0000-0000-000000000000}"/>
          </ac:picMkLst>
        </pc:picChg>
        <pc:picChg chg="mod">
          <ac:chgData name="稲垣 典子" userId="75e47cb5-aee2-4599-8dc9-4d0088e0ed8e" providerId="ADAL" clId="{19C1D46C-563F-5C48-9703-9B7CA054D17E}" dt="2024-01-10T05:56:19.023" v="431" actId="1076"/>
          <ac:picMkLst>
            <pc:docMk/>
            <pc:sldMk cId="0" sldId="257"/>
            <ac:picMk id="16" creationId="{00000000-0000-0000-0000-000000000000}"/>
          </ac:picMkLst>
        </pc:picChg>
        <pc:picChg chg="mod">
          <ac:chgData name="稲垣 典子" userId="75e47cb5-aee2-4599-8dc9-4d0088e0ed8e" providerId="ADAL" clId="{19C1D46C-563F-5C48-9703-9B7CA054D17E}" dt="2024-01-10T05:57:16.401" v="471" actId="1036"/>
          <ac:picMkLst>
            <pc:docMk/>
            <pc:sldMk cId="0" sldId="257"/>
            <ac:picMk id="18" creationId="{00000000-0000-0000-0000-000000000000}"/>
          </ac:picMkLst>
        </pc:picChg>
        <pc:picChg chg="mod">
          <ac:chgData name="稲垣 典子" userId="75e47cb5-aee2-4599-8dc9-4d0088e0ed8e" providerId="ADAL" clId="{19C1D46C-563F-5C48-9703-9B7CA054D17E}" dt="2024-01-10T05:57:10.157" v="465" actId="1076"/>
          <ac:picMkLst>
            <pc:docMk/>
            <pc:sldMk cId="0" sldId="257"/>
            <ac:picMk id="19" creationId="{00000000-0000-0000-0000-000000000000}"/>
          </ac:picMkLst>
        </pc:picChg>
      </pc:sldChg>
      <pc:sldMasterChg chg="modSp modSldLayout">
        <pc:chgData name="稲垣 典子" userId="75e47cb5-aee2-4599-8dc9-4d0088e0ed8e" providerId="ADAL" clId="{19C1D46C-563F-5C48-9703-9B7CA054D17E}" dt="2024-01-10T02:03:14.706" v="0"/>
        <pc:sldMasterMkLst>
          <pc:docMk/>
          <pc:sldMasterMk cId="0" sldId="2147483648"/>
        </pc:sldMasterMkLst>
        <pc:spChg chg="mod">
          <ac:chgData name="稲垣 典子" userId="75e47cb5-aee2-4599-8dc9-4d0088e0ed8e" providerId="ADAL" clId="{19C1D46C-563F-5C48-9703-9B7CA054D17E}" dt="2024-01-10T02:03:14.706" v="0"/>
          <ac:spMkLst>
            <pc:docMk/>
            <pc:sldMasterMk cId="0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19C1D46C-563F-5C48-9703-9B7CA054D17E}" dt="2024-01-10T02:03:14.706" v="0"/>
          <ac:spMkLst>
            <pc:docMk/>
            <pc:sldMasterMk cId="0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19C1D46C-563F-5C48-9703-9B7CA054D17E}" dt="2024-01-10T02:03:14.706" v="0"/>
          <ac:spMkLst>
            <pc:docMk/>
            <pc:sldMasterMk cId="0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19C1D46C-563F-5C48-9703-9B7CA054D17E}" dt="2024-01-10T02:03:14.706" v="0"/>
          <ac:spMkLst>
            <pc:docMk/>
            <pc:sldMasterMk cId="0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19C1D46C-563F-5C48-9703-9B7CA054D17E}" dt="2024-01-10T02:03:14.706" v="0"/>
          <ac:spMkLst>
            <pc:docMk/>
            <pc:sldMasterMk cId="0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19C1D46C-563F-5C48-9703-9B7CA054D17E}" dt="2024-01-10T02:03:14.706" v="0"/>
          <pc:sldLayoutMkLst>
            <pc:docMk/>
            <pc:sldMasterMk cId="0" sldId="2147483648"/>
            <pc:sldLayoutMk cId="0" sldId="2147483649"/>
          </pc:sldLayoutMkLst>
          <pc:spChg chg="mod">
            <ac:chgData name="稲垣 典子" userId="75e47cb5-aee2-4599-8dc9-4d0088e0ed8e" providerId="ADAL" clId="{19C1D46C-563F-5C48-9703-9B7CA054D17E}" dt="2024-01-10T02:03:14.706" v="0"/>
            <ac:spMkLst>
              <pc:docMk/>
              <pc:sldMasterMk cId="0" sldId="2147483648"/>
              <pc:sldLayoutMk cId="0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19C1D46C-563F-5C48-9703-9B7CA054D17E}" dt="2024-01-10T02:03:14.706" v="0"/>
            <ac:spMkLst>
              <pc:docMk/>
              <pc:sldMasterMk cId="0" sldId="2147483648"/>
              <pc:sldLayoutMk cId="0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19C1D46C-563F-5C48-9703-9B7CA054D17E}" dt="2024-01-10T02:03:14.706" v="0"/>
          <pc:sldLayoutMkLst>
            <pc:docMk/>
            <pc:sldMasterMk cId="0" sldId="2147483648"/>
            <pc:sldLayoutMk cId="0" sldId="2147483651"/>
          </pc:sldLayoutMkLst>
          <pc:spChg chg="mod">
            <ac:chgData name="稲垣 典子" userId="75e47cb5-aee2-4599-8dc9-4d0088e0ed8e" providerId="ADAL" clId="{19C1D46C-563F-5C48-9703-9B7CA054D17E}" dt="2024-01-10T02:03:14.706" v="0"/>
            <ac:spMkLst>
              <pc:docMk/>
              <pc:sldMasterMk cId="0" sldId="2147483648"/>
              <pc:sldLayoutMk cId="0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19C1D46C-563F-5C48-9703-9B7CA054D17E}" dt="2024-01-10T02:03:14.706" v="0"/>
            <ac:spMkLst>
              <pc:docMk/>
              <pc:sldMasterMk cId="0" sldId="2147483648"/>
              <pc:sldLayoutMk cId="0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19C1D46C-563F-5C48-9703-9B7CA054D17E}" dt="2024-01-10T02:03:14.706" v="0"/>
          <pc:sldLayoutMkLst>
            <pc:docMk/>
            <pc:sldMasterMk cId="0" sldId="2147483648"/>
            <pc:sldLayoutMk cId="0" sldId="2147483652"/>
          </pc:sldLayoutMkLst>
          <pc:spChg chg="mod">
            <ac:chgData name="稲垣 典子" userId="75e47cb5-aee2-4599-8dc9-4d0088e0ed8e" providerId="ADAL" clId="{19C1D46C-563F-5C48-9703-9B7CA054D17E}" dt="2024-01-10T02:03:14.706" v="0"/>
            <ac:spMkLst>
              <pc:docMk/>
              <pc:sldMasterMk cId="0" sldId="2147483648"/>
              <pc:sldLayoutMk cId="0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19C1D46C-563F-5C48-9703-9B7CA054D17E}" dt="2024-01-10T02:03:14.706" v="0"/>
            <ac:spMkLst>
              <pc:docMk/>
              <pc:sldMasterMk cId="0" sldId="2147483648"/>
              <pc:sldLayoutMk cId="0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19C1D46C-563F-5C48-9703-9B7CA054D17E}" dt="2024-01-10T02:03:14.706" v="0"/>
          <pc:sldLayoutMkLst>
            <pc:docMk/>
            <pc:sldMasterMk cId="0" sldId="2147483648"/>
            <pc:sldLayoutMk cId="0" sldId="2147483653"/>
          </pc:sldLayoutMkLst>
          <pc:spChg chg="mod">
            <ac:chgData name="稲垣 典子" userId="75e47cb5-aee2-4599-8dc9-4d0088e0ed8e" providerId="ADAL" clId="{19C1D46C-563F-5C48-9703-9B7CA054D17E}" dt="2024-01-10T02:03:14.706" v="0"/>
            <ac:spMkLst>
              <pc:docMk/>
              <pc:sldMasterMk cId="0" sldId="2147483648"/>
              <pc:sldLayoutMk cId="0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19C1D46C-563F-5C48-9703-9B7CA054D17E}" dt="2024-01-10T02:03:14.706" v="0"/>
            <ac:spMkLst>
              <pc:docMk/>
              <pc:sldMasterMk cId="0" sldId="2147483648"/>
              <pc:sldLayoutMk cId="0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19C1D46C-563F-5C48-9703-9B7CA054D17E}" dt="2024-01-10T02:03:14.706" v="0"/>
            <ac:spMkLst>
              <pc:docMk/>
              <pc:sldMasterMk cId="0" sldId="2147483648"/>
              <pc:sldLayoutMk cId="0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19C1D46C-563F-5C48-9703-9B7CA054D17E}" dt="2024-01-10T02:03:14.706" v="0"/>
            <ac:spMkLst>
              <pc:docMk/>
              <pc:sldMasterMk cId="0" sldId="2147483648"/>
              <pc:sldLayoutMk cId="0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19C1D46C-563F-5C48-9703-9B7CA054D17E}" dt="2024-01-10T02:03:14.706" v="0"/>
          <pc:sldLayoutMkLst>
            <pc:docMk/>
            <pc:sldMasterMk cId="0" sldId="2147483648"/>
            <pc:sldLayoutMk cId="0" sldId="2147483656"/>
          </pc:sldLayoutMkLst>
          <pc:spChg chg="mod">
            <ac:chgData name="稲垣 典子" userId="75e47cb5-aee2-4599-8dc9-4d0088e0ed8e" providerId="ADAL" clId="{19C1D46C-563F-5C48-9703-9B7CA054D17E}" dt="2024-01-10T02:03:14.706" v="0"/>
            <ac:spMkLst>
              <pc:docMk/>
              <pc:sldMasterMk cId="0" sldId="2147483648"/>
              <pc:sldLayoutMk cId="0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19C1D46C-563F-5C48-9703-9B7CA054D17E}" dt="2024-01-10T02:03:14.706" v="0"/>
            <ac:spMkLst>
              <pc:docMk/>
              <pc:sldMasterMk cId="0" sldId="2147483648"/>
              <pc:sldLayoutMk cId="0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19C1D46C-563F-5C48-9703-9B7CA054D17E}" dt="2024-01-10T02:03:14.706" v="0"/>
            <ac:spMkLst>
              <pc:docMk/>
              <pc:sldMasterMk cId="0" sldId="2147483648"/>
              <pc:sldLayoutMk cId="0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19C1D46C-563F-5C48-9703-9B7CA054D17E}" dt="2024-01-10T02:03:14.706" v="0"/>
          <pc:sldLayoutMkLst>
            <pc:docMk/>
            <pc:sldMasterMk cId="0" sldId="2147483648"/>
            <pc:sldLayoutMk cId="0" sldId="2147483657"/>
          </pc:sldLayoutMkLst>
          <pc:spChg chg="mod">
            <ac:chgData name="稲垣 典子" userId="75e47cb5-aee2-4599-8dc9-4d0088e0ed8e" providerId="ADAL" clId="{19C1D46C-563F-5C48-9703-9B7CA054D17E}" dt="2024-01-10T02:03:14.706" v="0"/>
            <ac:spMkLst>
              <pc:docMk/>
              <pc:sldMasterMk cId="0" sldId="2147483648"/>
              <pc:sldLayoutMk cId="0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19C1D46C-563F-5C48-9703-9B7CA054D17E}" dt="2024-01-10T02:03:14.706" v="0"/>
            <ac:spMkLst>
              <pc:docMk/>
              <pc:sldMasterMk cId="0" sldId="2147483648"/>
              <pc:sldLayoutMk cId="0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19C1D46C-563F-5C48-9703-9B7CA054D17E}" dt="2024-01-10T02:03:14.706" v="0"/>
            <ac:spMkLst>
              <pc:docMk/>
              <pc:sldMasterMk cId="0" sldId="2147483648"/>
              <pc:sldLayoutMk cId="0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19C1D46C-563F-5C48-9703-9B7CA054D17E}" dt="2024-01-10T02:03:14.706" v="0"/>
          <pc:sldLayoutMkLst>
            <pc:docMk/>
            <pc:sldMasterMk cId="0" sldId="2147483648"/>
            <pc:sldLayoutMk cId="0" sldId="2147483659"/>
          </pc:sldLayoutMkLst>
          <pc:spChg chg="mod">
            <ac:chgData name="稲垣 典子" userId="75e47cb5-aee2-4599-8dc9-4d0088e0ed8e" providerId="ADAL" clId="{19C1D46C-563F-5C48-9703-9B7CA054D17E}" dt="2024-01-10T02:03:14.706" v="0"/>
            <ac:spMkLst>
              <pc:docMk/>
              <pc:sldMasterMk cId="0" sldId="2147483648"/>
              <pc:sldLayoutMk cId="0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19C1D46C-563F-5C48-9703-9B7CA054D17E}" dt="2024-01-10T02:03:14.706" v="0"/>
            <ac:spMkLst>
              <pc:docMk/>
              <pc:sldMasterMk cId="0" sldId="2147483648"/>
              <pc:sldLayoutMk cId="0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/>
          <a:lstStyle>
            <a:lvl1pPr algn="l">
              <a:defRPr sz="13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4940" y="1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/>
          <a:lstStyle>
            <a:lvl1pPr algn="r">
              <a:defRPr sz="1300"/>
            </a:lvl1pPr>
          </a:lstStyle>
          <a:p>
            <a:pPr rtl="0"/>
            <a:fld id="{9F22AB55-1D57-4683-B808-7C49F7A844F8}" type="datetimeFigureOut">
              <a:rPr kumimoji="1" lang="ja-JP" altLang="en-US" smtClean="0"/>
              <a:pPr rtl="0"/>
              <a:t>2024/1/17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46125"/>
            <a:ext cx="257968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72" tIns="47836" rIns="95672" bIns="47836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562" y="4721187"/>
            <a:ext cx="5444490" cy="4472702"/>
          </a:xfrm>
          <a:prstGeom prst="rect">
            <a:avLst/>
          </a:prstGeom>
        </p:spPr>
        <p:txBody>
          <a:bodyPr vert="horz" lIns="95672" tIns="47836" rIns="95672" bIns="47836" rtlCol="0">
            <a:normAutofit/>
          </a:bodyPr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 anchor="b"/>
          <a:lstStyle>
            <a:lvl1pPr algn="l">
              <a:defRPr sz="13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4940" y="9440646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 anchor="b"/>
          <a:lstStyle>
            <a:lvl1pPr algn="r">
              <a:defRPr sz="1300"/>
            </a:lvl1pPr>
          </a:lstStyle>
          <a:p>
            <a:pPr rtl="0"/>
            <a:fld id="{2C558E48-183A-4E03-AEBD-08640BE75D2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2749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endParaRPr kumimoji="1" lang="en-US" altLang="ja-JP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2C558E48-183A-4E03-AEBD-08640BE75D2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1056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 rtlCol="0"/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15197" y="2432720"/>
            <a:ext cx="6627607" cy="223138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vi" altLang="ja-JP" sz="2000" b="1" dirty="0">
                <a:solidFill>
                  <a:srgbClr val="5081BE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Thuốc tiêm đang sử dụng</a:t>
            </a:r>
          </a:p>
          <a:p>
            <a:r>
              <a:rPr lang="ja-JP" altLang="en-US" sz="1100" b="1">
                <a:solidFill>
                  <a:srgbClr val="5081BE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使っている注射</a:t>
            </a:r>
            <a:endParaRPr lang="vi" altLang="ja-JP" sz="1100" b="1" dirty="0">
              <a:solidFill>
                <a:srgbClr val="5081BE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Bảo quản ở </a:t>
            </a:r>
            <a:r>
              <a:rPr lang="vi" altLang="ja-JP" sz="1700" b="1" dirty="0">
                <a:solidFill>
                  <a:srgbClr val="FF40FF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nhiệt độ phòng.</a:t>
            </a: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1-30</a:t>
            </a:r>
            <a:r>
              <a:rPr lang="ja-JP" altLang="en-US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℃</a:t>
            </a: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, 33,8-86</a:t>
            </a:r>
            <a:r>
              <a:rPr lang="ja-JP" altLang="en-US" sz="17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℉</a:t>
            </a: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)</a:t>
            </a:r>
          </a:p>
          <a:p>
            <a:r>
              <a:rPr lang="ja-JP" altLang="en-US" sz="1000" b="1">
                <a:solidFill>
                  <a:srgbClr val="FF40FF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室温（部屋の温度）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で保管します。摂氏1～30℃、華氏33.8～86℉）</a:t>
            </a:r>
            <a:endParaRPr lang="ko" altLang="en-US" sz="1000" dirty="0">
              <a:latin typeface="HGMaruGothicMPRO" panose="020F0600000000000000" pitchFamily="34" charset="-128"/>
              <a:ea typeface="Gulim" panose="020B0600000101010101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Tránh ánh nắng trực tiếp.</a:t>
            </a: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太陽の光が直射当たらないようにします。</a:t>
            </a:r>
            <a:endParaRPr lang="vi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Không làm đông.</a:t>
            </a: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凍らせないでください。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Tháo kim để bảo quản.</a:t>
            </a:r>
          </a:p>
          <a:p>
            <a:r>
              <a:rPr lang="ja-JP" altLang="en-US" sz="1000">
                <a:latin typeface="HG丸ｺﾞｼｯｸM-PRO"/>
                <a:ea typeface="HG丸ｺﾞｼｯｸM-PRO"/>
              </a:rPr>
              <a:t>　　　　ははずして保管します。</a:t>
            </a:r>
            <a:endParaRPr lang="en-US" altLang="ja-JP" sz="10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57771" y="5241032"/>
            <a:ext cx="6283303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vi" altLang="ja-JP" sz="2000" b="1" dirty="0">
                <a:solidFill>
                  <a:srgbClr val="5081BE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Thuốc tiêm</a:t>
            </a:r>
            <a:r>
              <a:rPr lang="vi" altLang="ja-JP" sz="2000" b="1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20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chưa</a:t>
            </a:r>
            <a:r>
              <a:rPr lang="en-US" altLang="ja-JP" sz="2000" b="1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20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mở</a:t>
            </a:r>
            <a:r>
              <a:rPr lang="en-US" altLang="ja-JP" sz="2000" b="1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20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ra</a:t>
            </a:r>
            <a:r>
              <a:rPr lang="en-US" altLang="ja-JP" sz="2000" b="1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dung</a:t>
            </a:r>
          </a:p>
          <a:p>
            <a:r>
              <a:rPr lang="ja-JP" altLang="en-US" sz="1100" b="1">
                <a:solidFill>
                  <a:schemeClr val="accent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開けてない</a:t>
            </a:r>
            <a:r>
              <a:rPr lang="ja-JP" altLang="en-US" sz="1100" b="1">
                <a:solidFill>
                  <a:srgbClr val="5081BE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注射</a:t>
            </a:r>
            <a:endParaRPr lang="en-US" altLang="ja-JP" sz="1100" b="1" dirty="0">
              <a:solidFill>
                <a:srgbClr val="5081BE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Cho vào </a:t>
            </a:r>
            <a:r>
              <a:rPr lang="vi" altLang="ja-JP" sz="1700" b="1" dirty="0">
                <a:solidFill>
                  <a:srgbClr val="FF40FF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tủ lạnh</a:t>
            </a: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.</a:t>
            </a:r>
          </a:p>
          <a:p>
            <a:r>
              <a:rPr lang="ja-JP" altLang="en-US" sz="1000" b="1">
                <a:solidFill>
                  <a:srgbClr val="FF40FF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冷蔵庫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に入れます。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" altLang="ja-JP" sz="1700" b="1" dirty="0">
                <a:solidFill>
                  <a:srgbClr val="FF40FF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Hãy bảo quản ở nơi không đông</a:t>
            </a: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trong tủ lạnh.</a:t>
            </a: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冷蔵庫の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凍らないところに置きましょう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Không thể sử dụng thuốc tiêm đã từng đông lạnh.</a:t>
            </a:r>
          </a:p>
          <a:p>
            <a:r>
              <a:rPr lang="ja-JP" altLang="en-US" sz="1000">
                <a:latin typeface="HG丸ｺﾞｼｯｸM-PRO"/>
                <a:ea typeface="HG丸ｺﾞｼｯｸM-PRO"/>
              </a:rPr>
              <a:t>　　　　注射は一度凍ったら使えません。</a:t>
            </a:r>
            <a:endParaRPr lang="en-US" altLang="ja-JP" sz="1000" dirty="0">
              <a:latin typeface="HG丸ｺﾞｼｯｸM-PRO"/>
              <a:ea typeface="HG丸ｺﾞｼｯｸM-PRO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89353" y="1555557"/>
            <a:ext cx="6451587" cy="8771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vi" altLang="ja-JP" sz="1600" b="1" dirty="0">
                <a:solidFill>
                  <a:srgbClr val="5081BE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★ </a:t>
            </a:r>
            <a:r>
              <a:rPr lang="vi" altLang="ja-JP" sz="2000" b="1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Quan trọng là quản lý nhiệt độ của thuốc tiêm</a:t>
            </a:r>
          </a:p>
          <a:p>
            <a:pPr rtl="0"/>
            <a:r>
              <a:rPr lang="ja-JP" altLang="en-US" sz="2000" b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vi" altLang="ja-JP" sz="2000" b="1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(insulin / GLP-1).</a:t>
            </a:r>
          </a:p>
          <a:p>
            <a:pPr rtl="0"/>
            <a:r>
              <a:rPr lang="ja-JP" altLang="en-US" sz="1100" b="1">
                <a:latin typeface="HG丸ｺﾞｼｯｸM-PRO"/>
                <a:ea typeface="HG丸ｺﾞｼｯｸM-PRO"/>
              </a:rPr>
              <a:t>　　　注射の薬（インスリン・ＧＬＰ－１）は温度の管理が大切です</a:t>
            </a:r>
            <a:endParaRPr lang="vi" altLang="ja-JP" sz="1100" b="1" dirty="0">
              <a:latin typeface="Times New Roman" panose="02020603050405020304" pitchFamily="18" charset="0"/>
              <a:ea typeface="HG丸ｺﾞｼｯｸM-PRO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25956" y="7252607"/>
            <a:ext cx="6399388" cy="20928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vi" altLang="ja-JP" sz="2000" b="1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★ </a:t>
            </a:r>
            <a:r>
              <a:rPr lang="vi" altLang="ja-JP" sz="2000" b="1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Hãy kiểm tra kì hạn sử dụng</a:t>
            </a:r>
          </a:p>
          <a:p>
            <a:pPr rtl="0"/>
            <a:r>
              <a:rPr lang="ja-JP" altLang="en-US" sz="11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使用期限を確認しましょう</a:t>
            </a:r>
            <a:endParaRPr lang="en-US" altLang="ja-JP" sz="1100" b="1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r>
              <a:rPr lang="ja-JP" altLang="en-US" sz="17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</a:t>
            </a: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Được viết trên nhãn của bút.</a:t>
            </a: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ペンのラベルに書いてあります。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endParaRPr lang="en-US" altLang="ja-JP" sz="1400" dirty="0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r>
              <a:rPr lang="vi" altLang="ja-JP" sz="2000" b="1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★ </a:t>
            </a:r>
            <a:r>
              <a:rPr lang="vi" altLang="ja-JP" sz="2000" b="1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Không để </a:t>
            </a:r>
            <a:r>
              <a:rPr lang="en-US" altLang="ja-JP" sz="2000" b="1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thuốc</a:t>
            </a:r>
            <a:r>
              <a:rPr lang="en-US" altLang="ja-JP" sz="2000" b="1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2000" b="1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tiêm</a:t>
            </a:r>
            <a:r>
              <a:rPr lang="en-US" altLang="ja-JP" sz="2000" b="1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2000" b="1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bừa</a:t>
            </a:r>
            <a:r>
              <a:rPr lang="en-US" altLang="ja-JP" sz="2000" b="1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2000" b="1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bãi</a:t>
            </a:r>
            <a:endParaRPr lang="en-US" altLang="ja-JP" sz="2000" b="1" dirty="0">
              <a:latin typeface="Times New Roman" panose="02020603050405020304" pitchFamily="18" charset="0"/>
              <a:ea typeface="HG丸ｺﾞｼｯｸM-PRO"/>
              <a:cs typeface="Times New Roman" panose="02020603050405020304" pitchFamily="18" charset="0"/>
            </a:endParaRPr>
          </a:p>
          <a:p>
            <a:pPr rtl="0"/>
            <a:r>
              <a:rPr lang="ja-JP" altLang="en-US" sz="11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注射を置たままにしない</a:t>
            </a:r>
            <a:endParaRPr lang="en-US" altLang="ja-JP" sz="1100" b="1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r>
              <a:rPr lang="ja-JP" altLang="en-US" sz="17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</a:t>
            </a: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Hãy bảo quản ở nơi mà người khác và trẻ em không thể chạm vào.</a:t>
            </a:r>
          </a:p>
          <a:p>
            <a:r>
              <a:rPr lang="ja-JP" altLang="en-US" sz="1000">
                <a:latin typeface="HG丸ｺﾞｼｯｸM-PRO"/>
                <a:ea typeface="HG丸ｺﾞｼｯｸM-PRO"/>
              </a:rPr>
              <a:t>　　　　他の人やこどもが触れないところに置きましょう。</a:t>
            </a:r>
            <a:endParaRPr lang="en-US" altLang="ja-JP" sz="1000" b="1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3" name="円/楕円 22"/>
          <p:cNvSpPr/>
          <p:nvPr/>
        </p:nvSpPr>
        <p:spPr>
          <a:xfrm>
            <a:off x="188640" y="231705"/>
            <a:ext cx="6425745" cy="1214457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vi" altLang="ja-JP" sz="22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8. Bảo quản thuốc tiêm</a:t>
            </a:r>
          </a:p>
          <a:p>
            <a:pPr algn="ctr" rtl="0"/>
            <a:r>
              <a:rPr lang="vi" altLang="ja-JP" sz="22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(insulin /GLP-1)</a:t>
            </a:r>
          </a:p>
          <a:p>
            <a:pPr algn="ctr" rtl="0"/>
            <a:r>
              <a:rPr lang="ja-JP" altLang="en-US" sz="1400" b="1">
                <a:solidFill>
                  <a:schemeClr val="tx1"/>
                </a:solidFill>
                <a:latin typeface="HG丸ｺﾞｼｯｸM-PRO"/>
                <a:ea typeface="HG丸ｺﾞｼｯｸM-PRO"/>
              </a:rPr>
              <a:t>注射の薬（インスリン・ＧＬＰ－１）の保管</a:t>
            </a:r>
            <a:endParaRPr lang="en-US" altLang="ja-JP" sz="1400" b="1" dirty="0">
              <a:solidFill>
                <a:schemeClr val="tx1"/>
              </a:solidFill>
              <a:latin typeface="Times New Roman" panose="02020603050405020304" pitchFamily="18" charset="0"/>
              <a:ea typeface="HG丸ｺﾞｼｯｸM-PRO"/>
              <a:cs typeface="Times New Roman" panose="02020603050405020304" pitchFamily="18" charset="0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597" y="3591389"/>
            <a:ext cx="2822747" cy="1196546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408" y="664642"/>
            <a:ext cx="735675" cy="780603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799" y="7163302"/>
            <a:ext cx="1141425" cy="1102066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408" y="7799918"/>
            <a:ext cx="1037659" cy="100187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5D376E3-B840-8984-647C-57F5FCACC993}"/>
              </a:ext>
            </a:extLst>
          </p:cNvPr>
          <p:cNvSpPr txBox="1"/>
          <p:nvPr/>
        </p:nvSpPr>
        <p:spPr>
          <a:xfrm>
            <a:off x="3573016" y="4805659"/>
            <a:ext cx="17001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" altLang="ja-JP" sz="1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 nơi tiếp xúc với ánh nắng trực tiếp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3347FDB-F72D-0D77-8885-B0A21236FFB3}"/>
              </a:ext>
            </a:extLst>
          </p:cNvPr>
          <p:cNvSpPr txBox="1"/>
          <p:nvPr/>
        </p:nvSpPr>
        <p:spPr>
          <a:xfrm>
            <a:off x="5517232" y="3296666"/>
            <a:ext cx="939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" altLang="ja-JP" sz="1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 xe</a:t>
            </a:r>
          </a:p>
        </p:txBody>
      </p:sp>
      <p:pic>
        <p:nvPicPr>
          <p:cNvPr id="8" name="Picture 15">
            <a:extLst>
              <a:ext uri="{FF2B5EF4-FFF2-40B4-BE49-F238E27FC236}">
                <a16:creationId xmlns:a16="http://schemas.microsoft.com/office/drawing/2014/main" id="{3619398D-057E-2621-E628-2D761267E411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6B7358F-15D9-5E75-1551-6DDEF873ACAA}"/>
              </a:ext>
            </a:extLst>
          </p:cNvPr>
          <p:cNvSpPr txBox="1"/>
          <p:nvPr/>
        </p:nvSpPr>
        <p:spPr>
          <a:xfrm>
            <a:off x="5229200" y="11218"/>
            <a:ext cx="12250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" altLang="ja-JP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 tiếng Việt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r" rtl="0"/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ベトナム語</a:t>
            </a:r>
          </a:p>
        </p:txBody>
      </p:sp>
      <p:sp>
        <p:nvSpPr>
          <p:cNvPr id="17" name="スライド番号プレースホルダー 1">
            <a:extLst>
              <a:ext uri="{FF2B5EF4-FFF2-40B4-BE49-F238E27FC236}">
                <a16:creationId xmlns:a16="http://schemas.microsoft.com/office/drawing/2014/main" id="{C1D92A89-B4D6-43FC-75B9-6C18C5205968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/1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20" name="フッター プレースホルダー 4">
            <a:extLst>
              <a:ext uri="{FF2B5EF4-FFF2-40B4-BE49-F238E27FC236}">
                <a16:creationId xmlns:a16="http://schemas.microsoft.com/office/drawing/2014/main" id="{37C50D1C-9319-45D1-1736-FD46E2E742F0}"/>
              </a:ext>
            </a:extLst>
          </p:cNvPr>
          <p:cNvSpPr txBox="1">
            <a:spLocks/>
          </p:cNvSpPr>
          <p:nvPr/>
        </p:nvSpPr>
        <p:spPr>
          <a:xfrm>
            <a:off x="1628800" y="9569200"/>
            <a:ext cx="3412246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vi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Bảo quản thuốc tiêm (insulin / GLP-1)</a:t>
            </a:r>
            <a:endParaRPr lang="vi-VN" altLang="ja-JP" sz="10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ja-JP" altLang="en-US" sz="700">
                <a:latin typeface="HGMaruGothicMPRO" panose="020F0600000000000000" pitchFamily="34" charset="-128"/>
                <a:ea typeface="HGMaruGothicMPRO" panose="020F0600000000000000" pitchFamily="34" charset="-128"/>
              </a:rPr>
              <a:t>注射の薬（インスリン・</a:t>
            </a:r>
            <a:r>
              <a:rPr kumimoji="1" lang="ja-JP" altLang="en" sz="700">
                <a:latin typeface="HGMaruGothicMPRO" panose="020F0600000000000000" pitchFamily="34" charset="-128"/>
                <a:ea typeface="HGMaruGothicMPRO" panose="020F0600000000000000" pitchFamily="34" charset="-128"/>
              </a:rPr>
              <a:t>ＧＬＰ－１）</a:t>
            </a:r>
            <a:r>
              <a:rPr kumimoji="1" lang="ja-JP" altLang="en-US" sz="7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の保管</a:t>
            </a:r>
            <a:endParaRPr kumimoji="1" lang="ja-JP" altLang="en-US" sz="7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34710DB-1534-445B-8C1B-7310FDCA14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9B19DC-459B-4000-9313-4761CBC601B4}"/>
</file>

<file path=customXml/itemProps3.xml><?xml version="1.0" encoding="utf-8"?>
<ds:datastoreItem xmlns:ds="http://schemas.openxmlformats.org/officeDocument/2006/customXml" ds:itemID="{26DE6428-583A-440E-9667-0F33508D5AC7}">
  <ds:schemaRefs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www.w3.org/XML/1998/namespace"/>
    <ds:schemaRef ds:uri="2cbc4e30-bd4c-493e-9827-f761ae7f285c"/>
    <ds:schemaRef ds:uri="http://schemas.microsoft.com/office/infopath/2007/PartnerControls"/>
    <ds:schemaRef ds:uri="5c054a63-b167-4c04-b5d0-d411ebb564cb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304</Words>
  <Application>Microsoft Macintosh PowerPoint</Application>
  <PresentationFormat>A4 210 x 297 mm</PresentationFormat>
  <Paragraphs>41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Gulim</vt:lpstr>
      <vt:lpstr>HGMaruGothicMPRO</vt:lpstr>
      <vt:lpstr>HGMaruGothicMPRO</vt:lpstr>
      <vt:lpstr>Arial</vt:lpstr>
      <vt:lpstr>Calibri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2023-02-08T08:45:51Z</dcterms:created>
  <dcterms:modified xsi:type="dcterms:W3CDTF">2024-01-17T07:25:22Z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0x0101006AD6CFD96EA1914D84868EB8714DE2E6</vt:lpwstr>
  </property>
  <property fmtid="{D5CDD505-2E9C-101B-9397-08002B2CF9AE}" pid="3" name="MediaServiceImageTags">
    <vt:lpwstr/>
  </property>
</Properties>
</file>