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8"/>
  </p:notesMasterIdLst>
  <p:sldIdLst>
    <p:sldId id="270" r:id="rId5"/>
    <p:sldId id="272" r:id="rId6"/>
    <p:sldId id="271" r:id="rId7"/>
  </p:sldIdLst>
  <p:sldSz cx="6858000" cy="9906000" type="A4"/>
  <p:notesSz cx="6805613" cy="9939338"/>
  <p:defaultTextStyle>
    <a:defPPr rtl="0">
      <a:defRPr lang="ko-KR"/>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81BD"/>
    <a:srgbClr val="FF4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169"/>
    <p:restoredTop sz="94281"/>
  </p:normalViewPr>
  <p:slideViewPr>
    <p:cSldViewPr>
      <p:cViewPr varScale="1">
        <p:scale>
          <a:sx n="73" d="100"/>
          <a:sy n="73" d="100"/>
        </p:scale>
        <p:origin x="1976" y="192"/>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稲垣 典子" userId="75e47cb5-aee2-4599-8dc9-4d0088e0ed8e" providerId="ADAL" clId="{5EE5E182-136E-8849-ABC0-AD2D2D6120EA}"/>
    <pc:docChg chg="modSld">
      <pc:chgData name="稲垣 典子" userId="75e47cb5-aee2-4599-8dc9-4d0088e0ed8e" providerId="ADAL" clId="{5EE5E182-136E-8849-ABC0-AD2D2D6120EA}" dt="2024-01-17T07:25:57.905" v="4" actId="20577"/>
      <pc:docMkLst>
        <pc:docMk/>
      </pc:docMkLst>
      <pc:sldChg chg="modNotesTx">
        <pc:chgData name="稲垣 典子" userId="75e47cb5-aee2-4599-8dc9-4d0088e0ed8e" providerId="ADAL" clId="{5EE5E182-136E-8849-ABC0-AD2D2D6120EA}" dt="2024-01-17T07:25:40.404" v="1" actId="20577"/>
        <pc:sldMkLst>
          <pc:docMk/>
          <pc:sldMk cId="4002559105" sldId="270"/>
        </pc:sldMkLst>
      </pc:sldChg>
      <pc:sldChg chg="modNotesTx">
        <pc:chgData name="稲垣 典子" userId="75e47cb5-aee2-4599-8dc9-4d0088e0ed8e" providerId="ADAL" clId="{5EE5E182-136E-8849-ABC0-AD2D2D6120EA}" dt="2024-01-17T07:25:52.071" v="3" actId="20577"/>
        <pc:sldMkLst>
          <pc:docMk/>
          <pc:sldMk cId="4201927461" sldId="271"/>
        </pc:sldMkLst>
      </pc:sldChg>
      <pc:sldChg chg="modNotesTx">
        <pc:chgData name="稲垣 典子" userId="75e47cb5-aee2-4599-8dc9-4d0088e0ed8e" providerId="ADAL" clId="{5EE5E182-136E-8849-ABC0-AD2D2D6120EA}" dt="2024-01-17T07:25:57.905" v="4" actId="20577"/>
        <pc:sldMkLst>
          <pc:docMk/>
          <pc:sldMk cId="733240711" sldId="272"/>
        </pc:sldMkLst>
      </pc:sldChg>
    </pc:docChg>
  </pc:docChgLst>
  <pc:docChgLst>
    <pc:chgData name="稲垣 典子" userId="75e47cb5-aee2-4599-8dc9-4d0088e0ed8e" providerId="ADAL" clId="{A0B07627-5E39-D04B-8618-8A96F3F57D4B}"/>
    <pc:docChg chg="undo redo custSel modSld modMainMaster modNotesMaster">
      <pc:chgData name="稲垣 典子" userId="75e47cb5-aee2-4599-8dc9-4d0088e0ed8e" providerId="ADAL" clId="{A0B07627-5E39-D04B-8618-8A96F3F57D4B}" dt="2024-01-10T08:36:59.408" v="1557" actId="20577"/>
      <pc:docMkLst>
        <pc:docMk/>
      </pc:docMkLst>
      <pc:sldChg chg="addSp delSp modSp mod modNotes">
        <pc:chgData name="稲垣 典子" userId="75e47cb5-aee2-4599-8dc9-4d0088e0ed8e" providerId="ADAL" clId="{A0B07627-5E39-D04B-8618-8A96F3F57D4B}" dt="2024-01-10T08:36:44.094" v="1553" actId="20577"/>
        <pc:sldMkLst>
          <pc:docMk/>
          <pc:sldMk cId="4002559105" sldId="270"/>
        </pc:sldMkLst>
        <pc:spChg chg="del">
          <ac:chgData name="稲垣 典子" userId="75e47cb5-aee2-4599-8dc9-4d0088e0ed8e" providerId="ADAL" clId="{A0B07627-5E39-D04B-8618-8A96F3F57D4B}" dt="2024-01-10T06:05:39.105" v="12" actId="478"/>
          <ac:spMkLst>
            <pc:docMk/>
            <pc:sldMk cId="4002559105" sldId="270"/>
            <ac:spMk id="3" creationId="{00000000-0000-0000-0000-000000000000}"/>
          </ac:spMkLst>
        </pc:spChg>
        <pc:spChg chg="del mod">
          <ac:chgData name="稲垣 典子" userId="75e47cb5-aee2-4599-8dc9-4d0088e0ed8e" providerId="ADAL" clId="{A0B07627-5E39-D04B-8618-8A96F3F57D4B}" dt="2024-01-10T06:06:36.184" v="41" actId="478"/>
          <ac:spMkLst>
            <pc:docMk/>
            <pc:sldMk cId="4002559105" sldId="270"/>
            <ac:spMk id="4" creationId="{2DB7D166-DA11-4549-9B97-4A9F1758866A}"/>
          </ac:spMkLst>
        </pc:spChg>
        <pc:spChg chg="mod">
          <ac:chgData name="稲垣 典子" userId="75e47cb5-aee2-4599-8dc9-4d0088e0ed8e" providerId="ADAL" clId="{A0B07627-5E39-D04B-8618-8A96F3F57D4B}" dt="2024-01-10T07:20:39.648" v="999" actId="13926"/>
          <ac:spMkLst>
            <pc:docMk/>
            <pc:sldMk cId="4002559105" sldId="270"/>
            <ac:spMk id="5" creationId="{5D9F0822-8CBA-2846-869D-F805C435FEDE}"/>
          </ac:spMkLst>
        </pc:spChg>
        <pc:spChg chg="mod">
          <ac:chgData name="稲垣 典子" userId="75e47cb5-aee2-4599-8dc9-4d0088e0ed8e" providerId="ADAL" clId="{A0B07627-5E39-D04B-8618-8A96F3F57D4B}" dt="2024-01-10T07:13:51.414" v="883" actId="1035"/>
          <ac:spMkLst>
            <pc:docMk/>
            <pc:sldMk cId="4002559105" sldId="270"/>
            <ac:spMk id="6" creationId="{00000000-0000-0000-0000-000000000000}"/>
          </ac:spMkLst>
        </pc:spChg>
        <pc:spChg chg="mod topLvl">
          <ac:chgData name="稲垣 典子" userId="75e47cb5-aee2-4599-8dc9-4d0088e0ed8e" providerId="ADAL" clId="{A0B07627-5E39-D04B-8618-8A96F3F57D4B}" dt="2024-01-10T07:16:40.870" v="947" actId="1035"/>
          <ac:spMkLst>
            <pc:docMk/>
            <pc:sldMk cId="4002559105" sldId="270"/>
            <ac:spMk id="7" creationId="{613953F6-DDC6-36D9-6D9F-79F46682FD6E}"/>
          </ac:spMkLst>
        </pc:spChg>
        <pc:spChg chg="mod topLvl">
          <ac:chgData name="稲垣 典子" userId="75e47cb5-aee2-4599-8dc9-4d0088e0ed8e" providerId="ADAL" clId="{A0B07627-5E39-D04B-8618-8A96F3F57D4B}" dt="2024-01-10T07:20:11.735" v="997" actId="1035"/>
          <ac:spMkLst>
            <pc:docMk/>
            <pc:sldMk cId="4002559105" sldId="270"/>
            <ac:spMk id="10" creationId="{6FE0399A-16D9-37F4-8DBB-DC174786B879}"/>
          </ac:spMkLst>
        </pc:spChg>
        <pc:spChg chg="del mod">
          <ac:chgData name="稲垣 典子" userId="75e47cb5-aee2-4599-8dc9-4d0088e0ed8e" providerId="ADAL" clId="{A0B07627-5E39-D04B-8618-8A96F3F57D4B}" dt="2024-01-10T06:15:24.450" v="50" actId="478"/>
          <ac:spMkLst>
            <pc:docMk/>
            <pc:sldMk cId="4002559105" sldId="270"/>
            <ac:spMk id="11" creationId="{7D430EC7-3B26-E01F-0BF4-B359D87FF6BE}"/>
          </ac:spMkLst>
        </pc:spChg>
        <pc:spChg chg="mod topLvl">
          <ac:chgData name="稲垣 典子" userId="75e47cb5-aee2-4599-8dc9-4d0088e0ed8e" providerId="ADAL" clId="{A0B07627-5E39-D04B-8618-8A96F3F57D4B}" dt="2024-01-10T07:20:48.658" v="1001" actId="13926"/>
          <ac:spMkLst>
            <pc:docMk/>
            <pc:sldMk cId="4002559105" sldId="270"/>
            <ac:spMk id="12" creationId="{F36D7BDB-96ED-6A53-B46A-1161EA4BC45F}"/>
          </ac:spMkLst>
        </pc:spChg>
        <pc:spChg chg="mod">
          <ac:chgData name="稲垣 典子" userId="75e47cb5-aee2-4599-8dc9-4d0088e0ed8e" providerId="ADAL" clId="{A0B07627-5E39-D04B-8618-8A96F3F57D4B}" dt="2024-01-10T07:12:19.510" v="859" actId="1035"/>
          <ac:spMkLst>
            <pc:docMk/>
            <pc:sldMk cId="4002559105" sldId="270"/>
            <ac:spMk id="13" creationId="{00000000-0000-0000-0000-000000000000}"/>
          </ac:spMkLst>
        </pc:spChg>
        <pc:spChg chg="mod">
          <ac:chgData name="稲垣 典子" userId="75e47cb5-aee2-4599-8dc9-4d0088e0ed8e" providerId="ADAL" clId="{A0B07627-5E39-D04B-8618-8A96F3F57D4B}" dt="2024-01-10T07:14:04.809" v="888" actId="20577"/>
          <ac:spMkLst>
            <pc:docMk/>
            <pc:sldMk cId="4002559105" sldId="270"/>
            <ac:spMk id="14" creationId="{F0F0D48E-79E9-F341-8E08-E7A400790FBC}"/>
          </ac:spMkLst>
        </pc:spChg>
        <pc:spChg chg="mod">
          <ac:chgData name="稲垣 典子" userId="75e47cb5-aee2-4599-8dc9-4d0088e0ed8e" providerId="ADAL" clId="{A0B07627-5E39-D04B-8618-8A96F3F57D4B}" dt="2024-01-10T07:14:09.265" v="891" actId="20577"/>
          <ac:spMkLst>
            <pc:docMk/>
            <pc:sldMk cId="4002559105" sldId="270"/>
            <ac:spMk id="15" creationId="{00000000-0000-0000-0000-000000000000}"/>
          </ac:spMkLst>
        </pc:spChg>
        <pc:spChg chg="del mod">
          <ac:chgData name="稲垣 典子" userId="75e47cb5-aee2-4599-8dc9-4d0088e0ed8e" providerId="ADAL" clId="{A0B07627-5E39-D04B-8618-8A96F3F57D4B}" dt="2024-01-10T07:21:09.155" v="1002" actId="478"/>
          <ac:spMkLst>
            <pc:docMk/>
            <pc:sldMk cId="4002559105" sldId="270"/>
            <ac:spMk id="16" creationId="{F9A30E04-D9EF-8048-8B7B-8751DE2DCB67}"/>
          </ac:spMkLst>
        </pc:spChg>
        <pc:spChg chg="add mod">
          <ac:chgData name="稲垣 典子" userId="75e47cb5-aee2-4599-8dc9-4d0088e0ed8e" providerId="ADAL" clId="{A0B07627-5E39-D04B-8618-8A96F3F57D4B}" dt="2024-01-10T06:05:11.536" v="7"/>
          <ac:spMkLst>
            <pc:docMk/>
            <pc:sldMk cId="4002559105" sldId="270"/>
            <ac:spMk id="18" creationId="{A9E5CF2D-7794-6D05-A29E-DF13828292FC}"/>
          </ac:spMkLst>
        </pc:spChg>
        <pc:spChg chg="mod topLvl">
          <ac:chgData name="稲垣 典子" userId="75e47cb5-aee2-4599-8dc9-4d0088e0ed8e" providerId="ADAL" clId="{A0B07627-5E39-D04B-8618-8A96F3F57D4B}" dt="2024-01-10T07:17:40.163" v="979" actId="1038"/>
          <ac:spMkLst>
            <pc:docMk/>
            <pc:sldMk cId="4002559105" sldId="270"/>
            <ac:spMk id="20" creationId="{CAABB807-D651-5583-4937-22EA7F79834A}"/>
          </ac:spMkLst>
        </pc:spChg>
        <pc:spChg chg="mod topLvl">
          <ac:chgData name="稲垣 典子" userId="75e47cb5-aee2-4599-8dc9-4d0088e0ed8e" providerId="ADAL" clId="{A0B07627-5E39-D04B-8618-8A96F3F57D4B}" dt="2024-01-10T07:16:56.667" v="956" actId="1036"/>
          <ac:spMkLst>
            <pc:docMk/>
            <pc:sldMk cId="4002559105" sldId="270"/>
            <ac:spMk id="21" creationId="{BCB6FE79-9C79-E1D7-F8B7-D7B484FC1552}"/>
          </ac:spMkLst>
        </pc:spChg>
        <pc:spChg chg="mod topLvl">
          <ac:chgData name="稲垣 典子" userId="75e47cb5-aee2-4599-8dc9-4d0088e0ed8e" providerId="ADAL" clId="{A0B07627-5E39-D04B-8618-8A96F3F57D4B}" dt="2024-01-10T07:15:27.274" v="918" actId="1036"/>
          <ac:spMkLst>
            <pc:docMk/>
            <pc:sldMk cId="4002559105" sldId="270"/>
            <ac:spMk id="22" creationId="{37F9659B-15F9-BAC6-EBEB-C98C5C190E0D}"/>
          </ac:spMkLst>
        </pc:spChg>
        <pc:spChg chg="mod topLvl">
          <ac:chgData name="稲垣 典子" userId="75e47cb5-aee2-4599-8dc9-4d0088e0ed8e" providerId="ADAL" clId="{A0B07627-5E39-D04B-8618-8A96F3F57D4B}" dt="2024-01-10T07:15:37.282" v="921" actId="1038"/>
          <ac:spMkLst>
            <pc:docMk/>
            <pc:sldMk cId="4002559105" sldId="270"/>
            <ac:spMk id="23" creationId="{EBA16D0C-A5DE-9795-DAC7-313903F39BC9}"/>
          </ac:spMkLst>
        </pc:spChg>
        <pc:spChg chg="mod topLvl">
          <ac:chgData name="稲垣 典子" userId="75e47cb5-aee2-4599-8dc9-4d0088e0ed8e" providerId="ADAL" clId="{A0B07627-5E39-D04B-8618-8A96F3F57D4B}" dt="2024-01-10T07:20:43.742" v="1000" actId="13926"/>
          <ac:spMkLst>
            <pc:docMk/>
            <pc:sldMk cId="4002559105" sldId="270"/>
            <ac:spMk id="25" creationId="{FDC61AEE-0F4D-5C90-F0C9-AD8736F52BD0}"/>
          </ac:spMkLst>
        </pc:spChg>
        <pc:spChg chg="add mod">
          <ac:chgData name="稲垣 典子" userId="75e47cb5-aee2-4599-8dc9-4d0088e0ed8e" providerId="ADAL" clId="{A0B07627-5E39-D04B-8618-8A96F3F57D4B}" dt="2024-01-10T08:35:43.657" v="1551" actId="1076"/>
          <ac:spMkLst>
            <pc:docMk/>
            <pc:sldMk cId="4002559105" sldId="270"/>
            <ac:spMk id="26" creationId="{6220A482-5FF0-CB4F-D16B-3650FA5522F3}"/>
          </ac:spMkLst>
        </pc:spChg>
        <pc:spChg chg="add mod">
          <ac:chgData name="稲垣 典子" userId="75e47cb5-aee2-4599-8dc9-4d0088e0ed8e" providerId="ADAL" clId="{A0B07627-5E39-D04B-8618-8A96F3F57D4B}" dt="2024-01-10T08:36:44.094" v="1553" actId="20577"/>
          <ac:spMkLst>
            <pc:docMk/>
            <pc:sldMk cId="4002559105" sldId="270"/>
            <ac:spMk id="27" creationId="{CB6CE853-C430-0248-4C75-0BCD8FBCBC59}"/>
          </ac:spMkLst>
        </pc:spChg>
        <pc:grpChg chg="del mod">
          <ac:chgData name="稲垣 典子" userId="75e47cb5-aee2-4599-8dc9-4d0088e0ed8e" providerId="ADAL" clId="{A0B07627-5E39-D04B-8618-8A96F3F57D4B}" dt="2024-01-10T07:08:32.374" v="768" actId="165"/>
          <ac:grpSpMkLst>
            <pc:docMk/>
            <pc:sldMk cId="4002559105" sldId="270"/>
            <ac:grpSpMk id="24" creationId="{A56136BB-C852-B18A-D81C-C726FC973D8D}"/>
          </ac:grpSpMkLst>
        </pc:grpChg>
        <pc:grpChg chg="add del mod">
          <ac:chgData name="稲垣 典子" userId="75e47cb5-aee2-4599-8dc9-4d0088e0ed8e" providerId="ADAL" clId="{A0B07627-5E39-D04B-8618-8A96F3F57D4B}" dt="2024-01-10T07:09:07.788" v="776" actId="165"/>
          <ac:grpSpMkLst>
            <pc:docMk/>
            <pc:sldMk cId="4002559105" sldId="270"/>
            <ac:grpSpMk id="28" creationId="{F6C9795D-E0F8-A401-46A1-906782CA1616}"/>
          </ac:grpSpMkLst>
        </pc:grpChg>
        <pc:grpChg chg="add mod">
          <ac:chgData name="稲垣 典子" userId="75e47cb5-aee2-4599-8dc9-4d0088e0ed8e" providerId="ADAL" clId="{A0B07627-5E39-D04B-8618-8A96F3F57D4B}" dt="2024-01-10T07:13:33.749" v="881" actId="1035"/>
          <ac:grpSpMkLst>
            <pc:docMk/>
            <pc:sldMk cId="4002559105" sldId="270"/>
            <ac:grpSpMk id="29" creationId="{393CD706-C3A9-1573-0F9C-A8A98F82AE48}"/>
          </ac:grpSpMkLst>
        </pc:grpChg>
        <pc:picChg chg="mod">
          <ac:chgData name="稲垣 典子" userId="75e47cb5-aee2-4599-8dc9-4d0088e0ed8e" providerId="ADAL" clId="{A0B07627-5E39-D04B-8618-8A96F3F57D4B}" dt="2024-01-10T07:15:54.096" v="931" actId="1035"/>
          <ac:picMkLst>
            <pc:docMk/>
            <pc:sldMk cId="4002559105" sldId="270"/>
            <ac:picMk id="2" creationId="{00000000-0000-0000-0000-000000000000}"/>
          </ac:picMkLst>
        </pc:picChg>
        <pc:picChg chg="add mod">
          <ac:chgData name="稲垣 典子" userId="75e47cb5-aee2-4599-8dc9-4d0088e0ed8e" providerId="ADAL" clId="{A0B07627-5E39-D04B-8618-8A96F3F57D4B}" dt="2024-01-10T06:04:51.474" v="1"/>
          <ac:picMkLst>
            <pc:docMk/>
            <pc:sldMk cId="4002559105" sldId="270"/>
            <ac:picMk id="8" creationId="{33A59216-4426-47E2-6648-DD179F1A3C05}"/>
          </ac:picMkLst>
        </pc:picChg>
        <pc:picChg chg="del mod">
          <ac:chgData name="稲垣 典子" userId="75e47cb5-aee2-4599-8dc9-4d0088e0ed8e" providerId="ADAL" clId="{A0B07627-5E39-D04B-8618-8A96F3F57D4B}" dt="2024-01-10T06:05:05.381" v="6" actId="478"/>
          <ac:picMkLst>
            <pc:docMk/>
            <pc:sldMk cId="4002559105" sldId="270"/>
            <ac:picMk id="9" creationId="{00000000-0000-0000-0000-000000000000}"/>
          </ac:picMkLst>
        </pc:picChg>
        <pc:picChg chg="mod topLvl">
          <ac:chgData name="稲垣 典子" userId="75e47cb5-aee2-4599-8dc9-4d0088e0ed8e" providerId="ADAL" clId="{A0B07627-5E39-D04B-8618-8A96F3F57D4B}" dt="2024-01-10T07:15:50.485" v="928" actId="1037"/>
          <ac:picMkLst>
            <pc:docMk/>
            <pc:sldMk cId="4002559105" sldId="270"/>
            <ac:picMk id="17" creationId="{00000000-0000-0000-0000-000000000000}"/>
          </ac:picMkLst>
        </pc:picChg>
        <pc:picChg chg="mod">
          <ac:chgData name="稲垣 典子" userId="75e47cb5-aee2-4599-8dc9-4d0088e0ed8e" providerId="ADAL" clId="{A0B07627-5E39-D04B-8618-8A96F3F57D4B}" dt="2024-01-10T07:13:49.571" v="882" actId="1035"/>
          <ac:picMkLst>
            <pc:docMk/>
            <pc:sldMk cId="4002559105" sldId="270"/>
            <ac:picMk id="19" creationId="{00000000-0000-0000-0000-000000000000}"/>
          </ac:picMkLst>
        </pc:picChg>
      </pc:sldChg>
      <pc:sldChg chg="addSp delSp modSp mod modNotes">
        <pc:chgData name="稲垣 典子" userId="75e47cb5-aee2-4599-8dc9-4d0088e0ed8e" providerId="ADAL" clId="{A0B07627-5E39-D04B-8618-8A96F3F57D4B}" dt="2024-01-10T08:36:59.408" v="1557" actId="20577"/>
        <pc:sldMkLst>
          <pc:docMk/>
          <pc:sldMk cId="4201927461" sldId="271"/>
        </pc:sldMkLst>
        <pc:spChg chg="del mod">
          <ac:chgData name="稲垣 典子" userId="75e47cb5-aee2-4599-8dc9-4d0088e0ed8e" providerId="ADAL" clId="{A0B07627-5E39-D04B-8618-8A96F3F57D4B}" dt="2024-01-10T06:06:56.138" v="47" actId="478"/>
          <ac:spMkLst>
            <pc:docMk/>
            <pc:sldMk cId="4201927461" sldId="271"/>
            <ac:spMk id="3" creationId="{6C6E3E15-E129-6CD1-97EC-A5B7516EE2F3}"/>
          </ac:spMkLst>
        </pc:spChg>
        <pc:spChg chg="del mod">
          <ac:chgData name="稲垣 典子" userId="75e47cb5-aee2-4599-8dc9-4d0088e0ed8e" providerId="ADAL" clId="{A0B07627-5E39-D04B-8618-8A96F3F57D4B}" dt="2024-01-10T06:06:54.407" v="46" actId="478"/>
          <ac:spMkLst>
            <pc:docMk/>
            <pc:sldMk cId="4201927461" sldId="271"/>
            <ac:spMk id="4" creationId="{00000000-0000-0000-0000-000000000000}"/>
          </ac:spMkLst>
        </pc:spChg>
        <pc:spChg chg="del mod">
          <ac:chgData name="稲垣 典子" userId="75e47cb5-aee2-4599-8dc9-4d0088e0ed8e" providerId="ADAL" clId="{A0B07627-5E39-D04B-8618-8A96F3F57D4B}" dt="2024-01-10T06:15:31.917" v="52" actId="478"/>
          <ac:spMkLst>
            <pc:docMk/>
            <pc:sldMk cId="4201927461" sldId="271"/>
            <ac:spMk id="6" creationId="{B81CF64B-234B-98F5-2BC9-E0B5C7A00518}"/>
          </ac:spMkLst>
        </pc:spChg>
        <pc:spChg chg="add mod">
          <ac:chgData name="稲垣 典子" userId="75e47cb5-aee2-4599-8dc9-4d0088e0ed8e" providerId="ADAL" clId="{A0B07627-5E39-D04B-8618-8A96F3F57D4B}" dt="2024-01-10T06:05:14.660" v="9"/>
          <ac:spMkLst>
            <pc:docMk/>
            <pc:sldMk cId="4201927461" sldId="271"/>
            <ac:spMk id="7" creationId="{8FE7E65B-A142-4C75-F911-943E7C285270}"/>
          </ac:spMkLst>
        </pc:spChg>
        <pc:spChg chg="add mod">
          <ac:chgData name="稲垣 典子" userId="75e47cb5-aee2-4599-8dc9-4d0088e0ed8e" providerId="ADAL" clId="{A0B07627-5E39-D04B-8618-8A96F3F57D4B}" dt="2024-01-10T08:36:59.408" v="1557" actId="20577"/>
          <ac:spMkLst>
            <pc:docMk/>
            <pc:sldMk cId="4201927461" sldId="271"/>
            <ac:spMk id="8" creationId="{BDDF3ED6-4D5A-6243-97BF-A5057B7E46DA}"/>
          </ac:spMkLst>
        </pc:spChg>
        <pc:spChg chg="add mod">
          <ac:chgData name="稲垣 典子" userId="75e47cb5-aee2-4599-8dc9-4d0088e0ed8e" providerId="ADAL" clId="{A0B07627-5E39-D04B-8618-8A96F3F57D4B}" dt="2024-01-10T06:06:49.794" v="45"/>
          <ac:spMkLst>
            <pc:docMk/>
            <pc:sldMk cId="4201927461" sldId="271"/>
            <ac:spMk id="10" creationId="{1617A1C6-3E86-F4AA-0ACF-464AC448242C}"/>
          </ac:spMkLst>
        </pc:spChg>
        <pc:spChg chg="mod">
          <ac:chgData name="稲垣 典子" userId="75e47cb5-aee2-4599-8dc9-4d0088e0ed8e" providerId="ADAL" clId="{A0B07627-5E39-D04B-8618-8A96F3F57D4B}" dt="2024-01-10T08:33:56.277" v="1546" actId="20577"/>
          <ac:spMkLst>
            <pc:docMk/>
            <pc:sldMk cId="4201927461" sldId="271"/>
            <ac:spMk id="15" creationId="{00000000-0000-0000-0000-000000000000}"/>
          </ac:spMkLst>
        </pc:spChg>
        <pc:picChg chg="mod">
          <ac:chgData name="稲垣 典子" userId="75e47cb5-aee2-4599-8dc9-4d0088e0ed8e" providerId="ADAL" clId="{A0B07627-5E39-D04B-8618-8A96F3F57D4B}" dt="2024-01-10T08:34:06.260" v="1548" actId="1076"/>
          <ac:picMkLst>
            <pc:docMk/>
            <pc:sldMk cId="4201927461" sldId="271"/>
            <ac:picMk id="2" creationId="{00000000-0000-0000-0000-000000000000}"/>
          </ac:picMkLst>
        </pc:picChg>
        <pc:picChg chg="add mod">
          <ac:chgData name="稲垣 典子" userId="75e47cb5-aee2-4599-8dc9-4d0088e0ed8e" providerId="ADAL" clId="{A0B07627-5E39-D04B-8618-8A96F3F57D4B}" dt="2024-01-10T06:04:56.074" v="3"/>
          <ac:picMkLst>
            <pc:docMk/>
            <pc:sldMk cId="4201927461" sldId="271"/>
            <ac:picMk id="5" creationId="{CE648306-9D83-4BDC-E87C-0D8EE034A131}"/>
          </ac:picMkLst>
        </pc:picChg>
        <pc:picChg chg="del mod">
          <ac:chgData name="稲垣 典子" userId="75e47cb5-aee2-4599-8dc9-4d0088e0ed8e" providerId="ADAL" clId="{A0B07627-5E39-D04B-8618-8A96F3F57D4B}" dt="2024-01-10T06:05:00.353" v="4" actId="478"/>
          <ac:picMkLst>
            <pc:docMk/>
            <pc:sldMk cId="4201927461" sldId="271"/>
            <ac:picMk id="9" creationId="{00000000-0000-0000-0000-000000000000}"/>
          </ac:picMkLst>
        </pc:picChg>
        <pc:picChg chg="add mod">
          <ac:chgData name="稲垣 典子" userId="75e47cb5-aee2-4599-8dc9-4d0088e0ed8e" providerId="ADAL" clId="{A0B07627-5E39-D04B-8618-8A96F3F57D4B}" dt="2024-01-10T08:33:37.601" v="1540" actId="1035"/>
          <ac:picMkLst>
            <pc:docMk/>
            <pc:sldMk cId="4201927461" sldId="271"/>
            <ac:picMk id="11" creationId="{14D7D639-B687-9C22-611E-BFC082EB8D04}"/>
          </ac:picMkLst>
        </pc:picChg>
        <pc:picChg chg="mod">
          <ac:chgData name="稲垣 典子" userId="75e47cb5-aee2-4599-8dc9-4d0088e0ed8e" providerId="ADAL" clId="{A0B07627-5E39-D04B-8618-8A96F3F57D4B}" dt="2024-01-10T08:33:48.475" v="1541" actId="1076"/>
          <ac:picMkLst>
            <pc:docMk/>
            <pc:sldMk cId="4201927461" sldId="271"/>
            <ac:picMk id="14" creationId="{00000000-0000-0000-0000-000000000000}"/>
          </ac:picMkLst>
        </pc:picChg>
        <pc:picChg chg="mod">
          <ac:chgData name="稲垣 典子" userId="75e47cb5-aee2-4599-8dc9-4d0088e0ed8e" providerId="ADAL" clId="{A0B07627-5E39-D04B-8618-8A96F3F57D4B}" dt="2024-01-10T08:34:08.323" v="1549" actId="1037"/>
          <ac:picMkLst>
            <pc:docMk/>
            <pc:sldMk cId="4201927461" sldId="271"/>
            <ac:picMk id="18" creationId="{00000000-0000-0000-0000-000000000000}"/>
          </ac:picMkLst>
        </pc:picChg>
      </pc:sldChg>
      <pc:sldChg chg="addSp delSp modSp mod modNotes">
        <pc:chgData name="稲垣 典子" userId="75e47cb5-aee2-4599-8dc9-4d0088e0ed8e" providerId="ADAL" clId="{A0B07627-5E39-D04B-8618-8A96F3F57D4B}" dt="2024-01-10T08:36:48.189" v="1555" actId="20577"/>
        <pc:sldMkLst>
          <pc:docMk/>
          <pc:sldMk cId="733240711" sldId="272"/>
        </pc:sldMkLst>
        <pc:spChg chg="del mod">
          <ac:chgData name="稲垣 典子" userId="75e47cb5-aee2-4599-8dc9-4d0088e0ed8e" providerId="ADAL" clId="{A0B07627-5E39-D04B-8618-8A96F3F57D4B}" dt="2024-01-10T06:15:28.303" v="51" actId="478"/>
          <ac:spMkLst>
            <pc:docMk/>
            <pc:sldMk cId="733240711" sldId="272"/>
            <ac:spMk id="2" creationId="{0F5851F3-7DE7-1FBC-CCC9-C63D8C7077C7}"/>
          </ac:spMkLst>
        </pc:spChg>
        <pc:spChg chg="del">
          <ac:chgData name="稲垣 典子" userId="75e47cb5-aee2-4599-8dc9-4d0088e0ed8e" providerId="ADAL" clId="{A0B07627-5E39-D04B-8618-8A96F3F57D4B}" dt="2024-01-10T06:07:03.098" v="49" actId="478"/>
          <ac:spMkLst>
            <pc:docMk/>
            <pc:sldMk cId="733240711" sldId="272"/>
            <ac:spMk id="3" creationId="{00000000-0000-0000-0000-000000000000}"/>
          </ac:spMkLst>
        </pc:spChg>
        <pc:spChg chg="del mod">
          <ac:chgData name="稲垣 典子" userId="75e47cb5-aee2-4599-8dc9-4d0088e0ed8e" providerId="ADAL" clId="{A0B07627-5E39-D04B-8618-8A96F3F57D4B}" dt="2024-01-10T06:07:00.694" v="48" actId="478"/>
          <ac:spMkLst>
            <pc:docMk/>
            <pc:sldMk cId="733240711" sldId="272"/>
            <ac:spMk id="4" creationId="{2DB7D166-DA11-4549-9B97-4A9F1758866A}"/>
          </ac:spMkLst>
        </pc:spChg>
        <pc:spChg chg="add mod">
          <ac:chgData name="稲垣 典子" userId="75e47cb5-aee2-4599-8dc9-4d0088e0ed8e" providerId="ADAL" clId="{A0B07627-5E39-D04B-8618-8A96F3F57D4B}" dt="2024-01-10T06:05:13.208" v="8"/>
          <ac:spMkLst>
            <pc:docMk/>
            <pc:sldMk cId="733240711" sldId="272"/>
            <ac:spMk id="6" creationId="{C8ADDB45-7C3B-B513-4CF7-60DC96554E57}"/>
          </ac:spMkLst>
        </pc:spChg>
        <pc:spChg chg="add mod">
          <ac:chgData name="稲垣 典子" userId="75e47cb5-aee2-4599-8dc9-4d0088e0ed8e" providerId="ADAL" clId="{A0B07627-5E39-D04B-8618-8A96F3F57D4B}" dt="2024-01-10T08:36:48.189" v="1555" actId="20577"/>
          <ac:spMkLst>
            <pc:docMk/>
            <pc:sldMk cId="733240711" sldId="272"/>
            <ac:spMk id="7" creationId="{39C2BBBD-4363-1A08-E2F9-70BE0A25C3D9}"/>
          </ac:spMkLst>
        </pc:spChg>
        <pc:spChg chg="add mod">
          <ac:chgData name="稲垣 典子" userId="75e47cb5-aee2-4599-8dc9-4d0088e0ed8e" providerId="ADAL" clId="{A0B07627-5E39-D04B-8618-8A96F3F57D4B}" dt="2024-01-10T06:06:48.579" v="44"/>
          <ac:spMkLst>
            <pc:docMk/>
            <pc:sldMk cId="733240711" sldId="272"/>
            <ac:spMk id="8" creationId="{A0E26C88-530F-B062-FC19-67EDCC3E98DF}"/>
          </ac:spMkLst>
        </pc:spChg>
        <pc:spChg chg="mod">
          <ac:chgData name="稲垣 典子" userId="75e47cb5-aee2-4599-8dc9-4d0088e0ed8e" providerId="ADAL" clId="{A0B07627-5E39-D04B-8618-8A96F3F57D4B}" dt="2024-01-10T08:08:14.318" v="1370" actId="1037"/>
          <ac:spMkLst>
            <pc:docMk/>
            <pc:sldMk cId="733240711" sldId="272"/>
            <ac:spMk id="11" creationId="{EF3A96EB-7654-574D-A466-AC431D782829}"/>
          </ac:spMkLst>
        </pc:spChg>
        <pc:spChg chg="mod">
          <ac:chgData name="稲垣 典子" userId="75e47cb5-aee2-4599-8dc9-4d0088e0ed8e" providerId="ADAL" clId="{A0B07627-5E39-D04B-8618-8A96F3F57D4B}" dt="2024-01-10T08:08:37.865" v="1373" actId="13926"/>
          <ac:spMkLst>
            <pc:docMk/>
            <pc:sldMk cId="733240711" sldId="272"/>
            <ac:spMk id="24" creationId="{D162B33E-14CE-6211-168D-D1802DCF60FF}"/>
          </ac:spMkLst>
        </pc:spChg>
        <pc:picChg chg="add mod">
          <ac:chgData name="稲垣 典子" userId="75e47cb5-aee2-4599-8dc9-4d0088e0ed8e" providerId="ADAL" clId="{A0B07627-5E39-D04B-8618-8A96F3F57D4B}" dt="2024-01-10T06:04:53.835" v="2"/>
          <ac:picMkLst>
            <pc:docMk/>
            <pc:sldMk cId="733240711" sldId="272"/>
            <ac:picMk id="5" creationId="{5BB21F77-1FA9-425E-DF1A-F731751C255F}"/>
          </ac:picMkLst>
        </pc:picChg>
        <pc:picChg chg="del mod">
          <ac:chgData name="稲垣 典子" userId="75e47cb5-aee2-4599-8dc9-4d0088e0ed8e" providerId="ADAL" clId="{A0B07627-5E39-D04B-8618-8A96F3F57D4B}" dt="2024-01-10T06:05:02.860" v="5" actId="478"/>
          <ac:picMkLst>
            <pc:docMk/>
            <pc:sldMk cId="733240711" sldId="272"/>
            <ac:picMk id="9" creationId="{00000000-0000-0000-0000-000000000000}"/>
          </ac:picMkLst>
        </pc:picChg>
        <pc:picChg chg="mod">
          <ac:chgData name="稲垣 典子" userId="75e47cb5-aee2-4599-8dc9-4d0088e0ed8e" providerId="ADAL" clId="{A0B07627-5E39-D04B-8618-8A96F3F57D4B}" dt="2024-01-10T08:05:14.598" v="1236" actId="1076"/>
          <ac:picMkLst>
            <pc:docMk/>
            <pc:sldMk cId="733240711" sldId="272"/>
            <ac:picMk id="25" creationId="{75184A7F-D10F-8B6D-8DE5-ED8AE1FFA954}"/>
          </ac:picMkLst>
        </pc:picChg>
        <pc:picChg chg="del mod">
          <ac:chgData name="稲垣 典子" userId="75e47cb5-aee2-4599-8dc9-4d0088e0ed8e" providerId="ADAL" clId="{A0B07627-5E39-D04B-8618-8A96F3F57D4B}" dt="2024-01-10T08:05:09.898" v="1235" actId="478"/>
          <ac:picMkLst>
            <pc:docMk/>
            <pc:sldMk cId="733240711" sldId="272"/>
            <ac:picMk id="26" creationId="{6F810A8A-4864-6EC1-AF28-B8D31564D3D8}"/>
          </ac:picMkLst>
        </pc:picChg>
      </pc:sldChg>
      <pc:sldMasterChg chg="modSp modSldLayout">
        <pc:chgData name="稲垣 典子" userId="75e47cb5-aee2-4599-8dc9-4d0088e0ed8e" providerId="ADAL" clId="{A0B07627-5E39-D04B-8618-8A96F3F57D4B}" dt="2024-01-10T06:04:30.664" v="0"/>
        <pc:sldMasterMkLst>
          <pc:docMk/>
          <pc:sldMasterMk cId="1809437855" sldId="2147483648"/>
        </pc:sldMasterMkLst>
        <pc:spChg chg="mod">
          <ac:chgData name="稲垣 典子" userId="75e47cb5-aee2-4599-8dc9-4d0088e0ed8e" providerId="ADAL" clId="{A0B07627-5E39-D04B-8618-8A96F3F57D4B}" dt="2024-01-10T06:04:30.664" v="0"/>
          <ac:spMkLst>
            <pc:docMk/>
            <pc:sldMasterMk cId="1809437855" sldId="2147483648"/>
            <ac:spMk id="2" creationId="{00000000-0000-0000-0000-000000000000}"/>
          </ac:spMkLst>
        </pc:spChg>
        <pc:spChg chg="mod">
          <ac:chgData name="稲垣 典子" userId="75e47cb5-aee2-4599-8dc9-4d0088e0ed8e" providerId="ADAL" clId="{A0B07627-5E39-D04B-8618-8A96F3F57D4B}" dt="2024-01-10T06:04:30.664" v="0"/>
          <ac:spMkLst>
            <pc:docMk/>
            <pc:sldMasterMk cId="1809437855" sldId="2147483648"/>
            <ac:spMk id="3" creationId="{00000000-0000-0000-0000-000000000000}"/>
          </ac:spMkLst>
        </pc:spChg>
        <pc:spChg chg="mod">
          <ac:chgData name="稲垣 典子" userId="75e47cb5-aee2-4599-8dc9-4d0088e0ed8e" providerId="ADAL" clId="{A0B07627-5E39-D04B-8618-8A96F3F57D4B}" dt="2024-01-10T06:04:30.664" v="0"/>
          <ac:spMkLst>
            <pc:docMk/>
            <pc:sldMasterMk cId="1809437855" sldId="2147483648"/>
            <ac:spMk id="4" creationId="{00000000-0000-0000-0000-000000000000}"/>
          </ac:spMkLst>
        </pc:spChg>
        <pc:spChg chg="mod">
          <ac:chgData name="稲垣 典子" userId="75e47cb5-aee2-4599-8dc9-4d0088e0ed8e" providerId="ADAL" clId="{A0B07627-5E39-D04B-8618-8A96F3F57D4B}" dt="2024-01-10T06:04:30.664" v="0"/>
          <ac:spMkLst>
            <pc:docMk/>
            <pc:sldMasterMk cId="1809437855" sldId="2147483648"/>
            <ac:spMk id="5" creationId="{00000000-0000-0000-0000-000000000000}"/>
          </ac:spMkLst>
        </pc:spChg>
        <pc:spChg chg="mod">
          <ac:chgData name="稲垣 典子" userId="75e47cb5-aee2-4599-8dc9-4d0088e0ed8e" providerId="ADAL" clId="{A0B07627-5E39-D04B-8618-8A96F3F57D4B}" dt="2024-01-10T06:04:30.664" v="0"/>
          <ac:spMkLst>
            <pc:docMk/>
            <pc:sldMasterMk cId="1809437855" sldId="2147483648"/>
            <ac:spMk id="6" creationId="{00000000-0000-0000-0000-000000000000}"/>
          </ac:spMkLst>
        </pc:spChg>
        <pc:sldLayoutChg chg="modSp">
          <pc:chgData name="稲垣 典子" userId="75e47cb5-aee2-4599-8dc9-4d0088e0ed8e" providerId="ADAL" clId="{A0B07627-5E39-D04B-8618-8A96F3F57D4B}" dt="2024-01-10T06:04:30.664" v="0"/>
          <pc:sldLayoutMkLst>
            <pc:docMk/>
            <pc:sldMasterMk cId="1809437855" sldId="2147483648"/>
            <pc:sldLayoutMk cId="2487775737" sldId="2147483649"/>
          </pc:sldLayoutMkLst>
          <pc:spChg chg="mod">
            <ac:chgData name="稲垣 典子" userId="75e47cb5-aee2-4599-8dc9-4d0088e0ed8e" providerId="ADAL" clId="{A0B07627-5E39-D04B-8618-8A96F3F57D4B}" dt="2024-01-10T06:04:30.664" v="0"/>
            <ac:spMkLst>
              <pc:docMk/>
              <pc:sldMasterMk cId="1809437855" sldId="2147483648"/>
              <pc:sldLayoutMk cId="2487775737" sldId="2147483649"/>
              <ac:spMk id="2" creationId="{00000000-0000-0000-0000-000000000000}"/>
            </ac:spMkLst>
          </pc:spChg>
          <pc:spChg chg="mod">
            <ac:chgData name="稲垣 典子" userId="75e47cb5-aee2-4599-8dc9-4d0088e0ed8e" providerId="ADAL" clId="{A0B07627-5E39-D04B-8618-8A96F3F57D4B}" dt="2024-01-10T06:04:30.664" v="0"/>
            <ac:spMkLst>
              <pc:docMk/>
              <pc:sldMasterMk cId="1809437855" sldId="2147483648"/>
              <pc:sldLayoutMk cId="2487775737" sldId="2147483649"/>
              <ac:spMk id="3" creationId="{00000000-0000-0000-0000-000000000000}"/>
            </ac:spMkLst>
          </pc:spChg>
        </pc:sldLayoutChg>
        <pc:sldLayoutChg chg="modSp">
          <pc:chgData name="稲垣 典子" userId="75e47cb5-aee2-4599-8dc9-4d0088e0ed8e" providerId="ADAL" clId="{A0B07627-5E39-D04B-8618-8A96F3F57D4B}" dt="2024-01-10T06:04:30.664" v="0"/>
          <pc:sldLayoutMkLst>
            <pc:docMk/>
            <pc:sldMasterMk cId="1809437855" sldId="2147483648"/>
            <pc:sldLayoutMk cId="3378791588" sldId="2147483651"/>
          </pc:sldLayoutMkLst>
          <pc:spChg chg="mod">
            <ac:chgData name="稲垣 典子" userId="75e47cb5-aee2-4599-8dc9-4d0088e0ed8e" providerId="ADAL" clId="{A0B07627-5E39-D04B-8618-8A96F3F57D4B}" dt="2024-01-10T06:04:30.664" v="0"/>
            <ac:spMkLst>
              <pc:docMk/>
              <pc:sldMasterMk cId="1809437855" sldId="2147483648"/>
              <pc:sldLayoutMk cId="3378791588" sldId="2147483651"/>
              <ac:spMk id="2" creationId="{00000000-0000-0000-0000-000000000000}"/>
            </ac:spMkLst>
          </pc:spChg>
          <pc:spChg chg="mod">
            <ac:chgData name="稲垣 典子" userId="75e47cb5-aee2-4599-8dc9-4d0088e0ed8e" providerId="ADAL" clId="{A0B07627-5E39-D04B-8618-8A96F3F57D4B}" dt="2024-01-10T06:04:30.664" v="0"/>
            <ac:spMkLst>
              <pc:docMk/>
              <pc:sldMasterMk cId="1809437855" sldId="2147483648"/>
              <pc:sldLayoutMk cId="3378791588" sldId="2147483651"/>
              <ac:spMk id="3" creationId="{00000000-0000-0000-0000-000000000000}"/>
            </ac:spMkLst>
          </pc:spChg>
        </pc:sldLayoutChg>
        <pc:sldLayoutChg chg="modSp">
          <pc:chgData name="稲垣 典子" userId="75e47cb5-aee2-4599-8dc9-4d0088e0ed8e" providerId="ADAL" clId="{A0B07627-5E39-D04B-8618-8A96F3F57D4B}" dt="2024-01-10T06:04:30.664" v="0"/>
          <pc:sldLayoutMkLst>
            <pc:docMk/>
            <pc:sldMasterMk cId="1809437855" sldId="2147483648"/>
            <pc:sldLayoutMk cId="2076399058" sldId="2147483652"/>
          </pc:sldLayoutMkLst>
          <pc:spChg chg="mod">
            <ac:chgData name="稲垣 典子" userId="75e47cb5-aee2-4599-8dc9-4d0088e0ed8e" providerId="ADAL" clId="{A0B07627-5E39-D04B-8618-8A96F3F57D4B}" dt="2024-01-10T06:04:30.664" v="0"/>
            <ac:spMkLst>
              <pc:docMk/>
              <pc:sldMasterMk cId="1809437855" sldId="2147483648"/>
              <pc:sldLayoutMk cId="2076399058" sldId="2147483652"/>
              <ac:spMk id="3" creationId="{00000000-0000-0000-0000-000000000000}"/>
            </ac:spMkLst>
          </pc:spChg>
          <pc:spChg chg="mod">
            <ac:chgData name="稲垣 典子" userId="75e47cb5-aee2-4599-8dc9-4d0088e0ed8e" providerId="ADAL" clId="{A0B07627-5E39-D04B-8618-8A96F3F57D4B}" dt="2024-01-10T06:04:30.664" v="0"/>
            <ac:spMkLst>
              <pc:docMk/>
              <pc:sldMasterMk cId="1809437855" sldId="2147483648"/>
              <pc:sldLayoutMk cId="2076399058" sldId="2147483652"/>
              <ac:spMk id="4" creationId="{00000000-0000-0000-0000-000000000000}"/>
            </ac:spMkLst>
          </pc:spChg>
        </pc:sldLayoutChg>
        <pc:sldLayoutChg chg="modSp">
          <pc:chgData name="稲垣 典子" userId="75e47cb5-aee2-4599-8dc9-4d0088e0ed8e" providerId="ADAL" clId="{A0B07627-5E39-D04B-8618-8A96F3F57D4B}" dt="2024-01-10T06:04:30.664" v="0"/>
          <pc:sldLayoutMkLst>
            <pc:docMk/>
            <pc:sldMasterMk cId="1809437855" sldId="2147483648"/>
            <pc:sldLayoutMk cId="2414791785" sldId="2147483653"/>
          </pc:sldLayoutMkLst>
          <pc:spChg chg="mod">
            <ac:chgData name="稲垣 典子" userId="75e47cb5-aee2-4599-8dc9-4d0088e0ed8e" providerId="ADAL" clId="{A0B07627-5E39-D04B-8618-8A96F3F57D4B}" dt="2024-01-10T06:04:30.664" v="0"/>
            <ac:spMkLst>
              <pc:docMk/>
              <pc:sldMasterMk cId="1809437855" sldId="2147483648"/>
              <pc:sldLayoutMk cId="2414791785" sldId="2147483653"/>
              <ac:spMk id="3" creationId="{00000000-0000-0000-0000-000000000000}"/>
            </ac:spMkLst>
          </pc:spChg>
          <pc:spChg chg="mod">
            <ac:chgData name="稲垣 典子" userId="75e47cb5-aee2-4599-8dc9-4d0088e0ed8e" providerId="ADAL" clId="{A0B07627-5E39-D04B-8618-8A96F3F57D4B}" dt="2024-01-10T06:04:30.664" v="0"/>
            <ac:spMkLst>
              <pc:docMk/>
              <pc:sldMasterMk cId="1809437855" sldId="2147483648"/>
              <pc:sldLayoutMk cId="2414791785" sldId="2147483653"/>
              <ac:spMk id="4" creationId="{00000000-0000-0000-0000-000000000000}"/>
            </ac:spMkLst>
          </pc:spChg>
          <pc:spChg chg="mod">
            <ac:chgData name="稲垣 典子" userId="75e47cb5-aee2-4599-8dc9-4d0088e0ed8e" providerId="ADAL" clId="{A0B07627-5E39-D04B-8618-8A96F3F57D4B}" dt="2024-01-10T06:04:30.664" v="0"/>
            <ac:spMkLst>
              <pc:docMk/>
              <pc:sldMasterMk cId="1809437855" sldId="2147483648"/>
              <pc:sldLayoutMk cId="2414791785" sldId="2147483653"/>
              <ac:spMk id="5" creationId="{00000000-0000-0000-0000-000000000000}"/>
            </ac:spMkLst>
          </pc:spChg>
          <pc:spChg chg="mod">
            <ac:chgData name="稲垣 典子" userId="75e47cb5-aee2-4599-8dc9-4d0088e0ed8e" providerId="ADAL" clId="{A0B07627-5E39-D04B-8618-8A96F3F57D4B}" dt="2024-01-10T06:04:30.664" v="0"/>
            <ac:spMkLst>
              <pc:docMk/>
              <pc:sldMasterMk cId="1809437855" sldId="2147483648"/>
              <pc:sldLayoutMk cId="2414791785" sldId="2147483653"/>
              <ac:spMk id="6" creationId="{00000000-0000-0000-0000-000000000000}"/>
            </ac:spMkLst>
          </pc:spChg>
        </pc:sldLayoutChg>
        <pc:sldLayoutChg chg="modSp">
          <pc:chgData name="稲垣 典子" userId="75e47cb5-aee2-4599-8dc9-4d0088e0ed8e" providerId="ADAL" clId="{A0B07627-5E39-D04B-8618-8A96F3F57D4B}" dt="2024-01-10T06:04:30.664" v="0"/>
          <pc:sldLayoutMkLst>
            <pc:docMk/>
            <pc:sldMasterMk cId="1809437855" sldId="2147483648"/>
            <pc:sldLayoutMk cId="1183175479" sldId="2147483656"/>
          </pc:sldLayoutMkLst>
          <pc:spChg chg="mod">
            <ac:chgData name="稲垣 典子" userId="75e47cb5-aee2-4599-8dc9-4d0088e0ed8e" providerId="ADAL" clId="{A0B07627-5E39-D04B-8618-8A96F3F57D4B}" dt="2024-01-10T06:04:30.664" v="0"/>
            <ac:spMkLst>
              <pc:docMk/>
              <pc:sldMasterMk cId="1809437855" sldId="2147483648"/>
              <pc:sldLayoutMk cId="1183175479" sldId="2147483656"/>
              <ac:spMk id="2" creationId="{00000000-0000-0000-0000-000000000000}"/>
            </ac:spMkLst>
          </pc:spChg>
          <pc:spChg chg="mod">
            <ac:chgData name="稲垣 典子" userId="75e47cb5-aee2-4599-8dc9-4d0088e0ed8e" providerId="ADAL" clId="{A0B07627-5E39-D04B-8618-8A96F3F57D4B}" dt="2024-01-10T06:04:30.664" v="0"/>
            <ac:spMkLst>
              <pc:docMk/>
              <pc:sldMasterMk cId="1809437855" sldId="2147483648"/>
              <pc:sldLayoutMk cId="1183175479" sldId="2147483656"/>
              <ac:spMk id="3" creationId="{00000000-0000-0000-0000-000000000000}"/>
            </ac:spMkLst>
          </pc:spChg>
          <pc:spChg chg="mod">
            <ac:chgData name="稲垣 典子" userId="75e47cb5-aee2-4599-8dc9-4d0088e0ed8e" providerId="ADAL" clId="{A0B07627-5E39-D04B-8618-8A96F3F57D4B}" dt="2024-01-10T06:04:30.664" v="0"/>
            <ac:spMkLst>
              <pc:docMk/>
              <pc:sldMasterMk cId="1809437855" sldId="2147483648"/>
              <pc:sldLayoutMk cId="1183175479" sldId="2147483656"/>
              <ac:spMk id="4" creationId="{00000000-0000-0000-0000-000000000000}"/>
            </ac:spMkLst>
          </pc:spChg>
        </pc:sldLayoutChg>
        <pc:sldLayoutChg chg="modSp">
          <pc:chgData name="稲垣 典子" userId="75e47cb5-aee2-4599-8dc9-4d0088e0ed8e" providerId="ADAL" clId="{A0B07627-5E39-D04B-8618-8A96F3F57D4B}" dt="2024-01-10T06:04:30.664" v="0"/>
          <pc:sldLayoutMkLst>
            <pc:docMk/>
            <pc:sldMasterMk cId="1809437855" sldId="2147483648"/>
            <pc:sldLayoutMk cId="111834152" sldId="2147483657"/>
          </pc:sldLayoutMkLst>
          <pc:spChg chg="mod">
            <ac:chgData name="稲垣 典子" userId="75e47cb5-aee2-4599-8dc9-4d0088e0ed8e" providerId="ADAL" clId="{A0B07627-5E39-D04B-8618-8A96F3F57D4B}" dt="2024-01-10T06:04:30.664" v="0"/>
            <ac:spMkLst>
              <pc:docMk/>
              <pc:sldMasterMk cId="1809437855" sldId="2147483648"/>
              <pc:sldLayoutMk cId="111834152" sldId="2147483657"/>
              <ac:spMk id="2" creationId="{00000000-0000-0000-0000-000000000000}"/>
            </ac:spMkLst>
          </pc:spChg>
          <pc:spChg chg="mod">
            <ac:chgData name="稲垣 典子" userId="75e47cb5-aee2-4599-8dc9-4d0088e0ed8e" providerId="ADAL" clId="{A0B07627-5E39-D04B-8618-8A96F3F57D4B}" dt="2024-01-10T06:04:30.664" v="0"/>
            <ac:spMkLst>
              <pc:docMk/>
              <pc:sldMasterMk cId="1809437855" sldId="2147483648"/>
              <pc:sldLayoutMk cId="111834152" sldId="2147483657"/>
              <ac:spMk id="3" creationId="{00000000-0000-0000-0000-000000000000}"/>
            </ac:spMkLst>
          </pc:spChg>
          <pc:spChg chg="mod">
            <ac:chgData name="稲垣 典子" userId="75e47cb5-aee2-4599-8dc9-4d0088e0ed8e" providerId="ADAL" clId="{A0B07627-5E39-D04B-8618-8A96F3F57D4B}" dt="2024-01-10T06:04:30.664" v="0"/>
            <ac:spMkLst>
              <pc:docMk/>
              <pc:sldMasterMk cId="1809437855" sldId="2147483648"/>
              <pc:sldLayoutMk cId="111834152" sldId="2147483657"/>
              <ac:spMk id="4" creationId="{00000000-0000-0000-0000-000000000000}"/>
            </ac:spMkLst>
          </pc:spChg>
        </pc:sldLayoutChg>
        <pc:sldLayoutChg chg="modSp">
          <pc:chgData name="稲垣 典子" userId="75e47cb5-aee2-4599-8dc9-4d0088e0ed8e" providerId="ADAL" clId="{A0B07627-5E39-D04B-8618-8A96F3F57D4B}" dt="2024-01-10T06:04:30.664" v="0"/>
          <pc:sldLayoutMkLst>
            <pc:docMk/>
            <pc:sldMasterMk cId="1809437855" sldId="2147483648"/>
            <pc:sldLayoutMk cId="1824726502" sldId="2147483659"/>
          </pc:sldLayoutMkLst>
          <pc:spChg chg="mod">
            <ac:chgData name="稲垣 典子" userId="75e47cb5-aee2-4599-8dc9-4d0088e0ed8e" providerId="ADAL" clId="{A0B07627-5E39-D04B-8618-8A96F3F57D4B}" dt="2024-01-10T06:04:30.664" v="0"/>
            <ac:spMkLst>
              <pc:docMk/>
              <pc:sldMasterMk cId="1809437855" sldId="2147483648"/>
              <pc:sldLayoutMk cId="1824726502" sldId="2147483659"/>
              <ac:spMk id="2" creationId="{00000000-0000-0000-0000-000000000000}"/>
            </ac:spMkLst>
          </pc:spChg>
          <pc:spChg chg="mod">
            <ac:chgData name="稲垣 典子" userId="75e47cb5-aee2-4599-8dc9-4d0088e0ed8e" providerId="ADAL" clId="{A0B07627-5E39-D04B-8618-8A96F3F57D4B}" dt="2024-01-10T06:04:30.664" v="0"/>
            <ac:spMkLst>
              <pc:docMk/>
              <pc:sldMasterMk cId="1809437855" sldId="2147483648"/>
              <pc:sldLayoutMk cId="1824726502" sldId="2147483659"/>
              <ac:spMk id="3" creationId="{00000000-0000-0000-0000-000000000000}"/>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pPr rtl="0"/>
            <a:endParaRPr kumimoji="1" lang="ja-JP" altLang="en-US"/>
          </a:p>
        </p:txBody>
      </p:sp>
      <p:sp>
        <p:nvSpPr>
          <p:cNvPr id="3" name="日付プレースホルダー 2"/>
          <p:cNvSpPr>
            <a:spLocks noGrp="1"/>
          </p:cNvSpPr>
          <p:nvPr>
            <p:ph type="dt" idx="1"/>
          </p:nvPr>
        </p:nvSpPr>
        <p:spPr>
          <a:xfrm>
            <a:off x="3854450" y="0"/>
            <a:ext cx="2949575" cy="498475"/>
          </a:xfrm>
          <a:prstGeom prst="rect">
            <a:avLst/>
          </a:prstGeom>
        </p:spPr>
        <p:txBody>
          <a:bodyPr vert="horz" lIns="91440" tIns="45720" rIns="91440" bIns="45720" rtlCol="0"/>
          <a:lstStyle>
            <a:lvl1pPr algn="r">
              <a:defRPr sz="1200"/>
            </a:lvl1pPr>
          </a:lstStyle>
          <a:p>
            <a:pPr rtl="0"/>
            <a:fld id="{CD14F5B6-B2BE-483A-9366-D6E80C99B226}" type="datetimeFigureOut">
              <a:rPr kumimoji="1" lang="ja-JP" altLang="en-US" smtClean="0"/>
              <a:t>2024/1/17</a:t>
            </a:fld>
            <a:endParaRPr kumimoji="1" lang="ja-JP" altLang="en-US"/>
          </a:p>
        </p:txBody>
      </p:sp>
      <p:sp>
        <p:nvSpPr>
          <p:cNvPr id="4" name="スライド イメージ プレースホルダー 3"/>
          <p:cNvSpPr>
            <a:spLocks noGrp="1" noRot="1" noChangeAspect="1"/>
          </p:cNvSpPr>
          <p:nvPr>
            <p:ph type="sldImg" idx="2"/>
          </p:nvPr>
        </p:nvSpPr>
        <p:spPr>
          <a:xfrm>
            <a:off x="2241550" y="1243013"/>
            <a:ext cx="2322513" cy="3354387"/>
          </a:xfrm>
          <a:prstGeom prst="rect">
            <a:avLst/>
          </a:prstGeom>
          <a:noFill/>
          <a:ln w="12700">
            <a:solidFill>
              <a:prstClr val="black"/>
            </a:solidFill>
          </a:ln>
        </p:spPr>
        <p:txBody>
          <a:bodyPr vert="horz" lIns="91440" tIns="45720" rIns="91440" bIns="45720" rtlCol="0" anchor="ctr"/>
          <a:lstStyle/>
          <a:p>
            <a:pPr rtl="0"/>
            <a:endParaRPr lang="ja-JP" altLang="en-US"/>
          </a:p>
        </p:txBody>
      </p:sp>
      <p:sp>
        <p:nvSpPr>
          <p:cNvPr id="5" name="ノート プレースホルダー 4"/>
          <p:cNvSpPr>
            <a:spLocks noGrp="1"/>
          </p:cNvSpPr>
          <p:nvPr>
            <p:ph type="body" sz="quarter" idx="3"/>
          </p:nvPr>
        </p:nvSpPr>
        <p:spPr>
          <a:xfrm>
            <a:off x="681038" y="4783138"/>
            <a:ext cx="5443537" cy="3913187"/>
          </a:xfrm>
          <a:prstGeom prst="rect">
            <a:avLst/>
          </a:prstGeom>
        </p:spPr>
        <p:txBody>
          <a:bodyPr vert="horz" lIns="91440" tIns="45720" rIns="91440" bIns="45720" rtlCol="0"/>
          <a:lstStyle/>
          <a:p>
            <a:pPr lvl="0" rtl="0"/>
            <a:r>
              <a:rPr lang="ko"/>
              <a:t>マスター テキストの書式設定</a:t>
            </a:r>
          </a:p>
          <a:p>
            <a:pPr lvl="1" rtl="0"/>
            <a:r>
              <a:rPr lang="ko"/>
              <a:t>第 2 レベル</a:t>
            </a:r>
          </a:p>
          <a:p>
            <a:pPr lvl="2" rtl="0"/>
            <a:r>
              <a:rPr lang="ko"/>
              <a:t>第 3 レベル</a:t>
            </a:r>
          </a:p>
          <a:p>
            <a:pPr lvl="3" rtl="0"/>
            <a:r>
              <a:rPr lang="ko"/>
              <a:t>第 4 レベル</a:t>
            </a:r>
          </a:p>
          <a:p>
            <a:pPr lvl="4" rtl="0"/>
            <a:r>
              <a:rPr lang="ko"/>
              <a:t>第 5 レベル</a:t>
            </a:r>
          </a:p>
        </p:txBody>
      </p:sp>
      <p:sp>
        <p:nvSpPr>
          <p:cNvPr id="6" name="フッター プレースホルダー 5"/>
          <p:cNvSpPr>
            <a:spLocks noGrp="1"/>
          </p:cNvSpPr>
          <p:nvPr>
            <p:ph type="ftr" sz="quarter" idx="4"/>
          </p:nvPr>
        </p:nvSpPr>
        <p:spPr>
          <a:xfrm>
            <a:off x="0" y="9440863"/>
            <a:ext cx="2949575" cy="498475"/>
          </a:xfrm>
          <a:prstGeom prst="rect">
            <a:avLst/>
          </a:prstGeom>
        </p:spPr>
        <p:txBody>
          <a:bodyPr vert="horz" lIns="91440" tIns="45720" rIns="91440" bIns="45720" rtlCol="0" anchor="b"/>
          <a:lstStyle>
            <a:lvl1pPr algn="l">
              <a:defRPr sz="1200"/>
            </a:lvl1pPr>
          </a:lstStyle>
          <a:p>
            <a:pPr rtl="0"/>
            <a:endParaRPr kumimoji="1" lang="ja-JP" altLang="en-US"/>
          </a:p>
        </p:txBody>
      </p:sp>
      <p:sp>
        <p:nvSpPr>
          <p:cNvPr id="7" name="スライド番号プレースホルダー 6"/>
          <p:cNvSpPr>
            <a:spLocks noGrp="1"/>
          </p:cNvSpPr>
          <p:nvPr>
            <p:ph type="sldNum" sz="quarter" idx="5"/>
          </p:nvPr>
        </p:nvSpPr>
        <p:spPr>
          <a:xfrm>
            <a:off x="3854450" y="9440863"/>
            <a:ext cx="2949575" cy="498475"/>
          </a:xfrm>
          <a:prstGeom prst="rect">
            <a:avLst/>
          </a:prstGeom>
        </p:spPr>
        <p:txBody>
          <a:bodyPr vert="horz" lIns="91440" tIns="45720" rIns="91440" bIns="45720" rtlCol="0" anchor="b"/>
          <a:lstStyle>
            <a:lvl1pPr algn="r">
              <a:defRPr sz="1200"/>
            </a:lvl1pPr>
          </a:lstStyle>
          <a:p>
            <a:pPr rtl="0"/>
            <a:fld id="{F00A16FB-D879-4C37-8FB2-EE9B0A3AF83F}" type="slidenum">
              <a:rPr kumimoji="1" lang="ja-JP" altLang="en-US" smtClean="0"/>
              <a:t>‹#›</a:t>
            </a:fld>
            <a:endParaRPr kumimoji="1" lang="ja-JP" altLang="en-US"/>
          </a:p>
        </p:txBody>
      </p:sp>
    </p:spTree>
    <p:extLst>
      <p:ext uri="{BB962C8B-B14F-4D97-AF65-F5344CB8AC3E}">
        <p14:creationId xmlns:p14="http://schemas.microsoft.com/office/powerpoint/2010/main" val="271755432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241550" y="1243013"/>
            <a:ext cx="2322513" cy="3354387"/>
          </a:xfrm>
        </p:spPr>
      </p:sp>
      <p:sp>
        <p:nvSpPr>
          <p:cNvPr id="3" name="ノート プレースホルダー 2"/>
          <p:cNvSpPr>
            <a:spLocks noGrp="1"/>
          </p:cNvSpPr>
          <p:nvPr>
            <p:ph type="body" idx="1"/>
          </p:nvPr>
        </p:nvSpPr>
        <p:spPr/>
        <p:txBody>
          <a:bodyPr rtlCol="0"/>
          <a:lstStyle/>
          <a:p>
            <a:pPr rtl="0"/>
            <a:endParaRPr kumimoji="1" lang="en-US" altLang="ja-JP" dirty="0"/>
          </a:p>
        </p:txBody>
      </p:sp>
      <p:sp>
        <p:nvSpPr>
          <p:cNvPr id="4" name="スライド番号プレースホルダー 3"/>
          <p:cNvSpPr>
            <a:spLocks noGrp="1"/>
          </p:cNvSpPr>
          <p:nvPr>
            <p:ph type="sldNum" sz="quarter" idx="10"/>
          </p:nvPr>
        </p:nvSpPr>
        <p:spPr/>
        <p:txBody>
          <a:bodyPr rtlCol="0"/>
          <a:lstStyle/>
          <a:p>
            <a:pPr rtl="0"/>
            <a:fld id="{F00A16FB-D879-4C37-8FB2-EE9B0A3AF83F}" type="slidenum">
              <a:rPr kumimoji="1" lang="ja-JP" altLang="en-US" smtClean="0"/>
              <a:t>1</a:t>
            </a:fld>
            <a:endParaRPr kumimoji="1" lang="ja-JP" altLang="en-US"/>
          </a:p>
        </p:txBody>
      </p:sp>
    </p:spTree>
    <p:extLst>
      <p:ext uri="{BB962C8B-B14F-4D97-AF65-F5344CB8AC3E}">
        <p14:creationId xmlns:p14="http://schemas.microsoft.com/office/powerpoint/2010/main" val="10192296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241550" y="1243013"/>
            <a:ext cx="2322513" cy="3354387"/>
          </a:xfrm>
        </p:spPr>
      </p:sp>
      <p:sp>
        <p:nvSpPr>
          <p:cNvPr id="3" name="ノート プレースホルダー 2"/>
          <p:cNvSpPr>
            <a:spLocks noGrp="1"/>
          </p:cNvSpPr>
          <p:nvPr>
            <p:ph type="body" idx="1"/>
          </p:nvPr>
        </p:nvSpPr>
        <p:spPr/>
        <p:txBody>
          <a:bodyPr rtlCol="0"/>
          <a:lstStyle/>
          <a:p>
            <a:pPr rtl="0"/>
            <a:endParaRPr kumimoji="1" lang="ja-JP" altLang="en-US" dirty="0"/>
          </a:p>
        </p:txBody>
      </p:sp>
      <p:sp>
        <p:nvSpPr>
          <p:cNvPr id="4" name="スライド番号プレースホルダー 3"/>
          <p:cNvSpPr>
            <a:spLocks noGrp="1"/>
          </p:cNvSpPr>
          <p:nvPr>
            <p:ph type="sldNum" sz="quarter" idx="10"/>
          </p:nvPr>
        </p:nvSpPr>
        <p:spPr/>
        <p:txBody>
          <a:bodyPr rtlCol="0"/>
          <a:lstStyle/>
          <a:p>
            <a:pPr rtl="0"/>
            <a:fld id="{F00A16FB-D879-4C37-8FB2-EE9B0A3AF83F}" type="slidenum">
              <a:rPr kumimoji="1" lang="ja-JP" altLang="en-US" smtClean="0"/>
              <a:t>2</a:t>
            </a:fld>
            <a:endParaRPr kumimoji="1" lang="ja-JP" altLang="en-US"/>
          </a:p>
        </p:txBody>
      </p:sp>
    </p:spTree>
    <p:extLst>
      <p:ext uri="{BB962C8B-B14F-4D97-AF65-F5344CB8AC3E}">
        <p14:creationId xmlns:p14="http://schemas.microsoft.com/office/powerpoint/2010/main" val="21335197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241550" y="1243013"/>
            <a:ext cx="2322513" cy="3354387"/>
          </a:xfrm>
        </p:spPr>
      </p:sp>
      <p:sp>
        <p:nvSpPr>
          <p:cNvPr id="3" name="ノート プレースホルダー 2"/>
          <p:cNvSpPr>
            <a:spLocks noGrp="1"/>
          </p:cNvSpPr>
          <p:nvPr>
            <p:ph type="body" idx="1"/>
          </p:nvPr>
        </p:nvSpPr>
        <p:spPr/>
        <p:txBody>
          <a:bodyPr rtlCol="0"/>
          <a:lstStyle/>
          <a:p>
            <a:pPr rtl="0"/>
            <a:endParaRPr kumimoji="1" lang="en-US" altLang="ja-JP" b="0" dirty="0"/>
          </a:p>
        </p:txBody>
      </p:sp>
      <p:sp>
        <p:nvSpPr>
          <p:cNvPr id="4" name="スライド番号プレースホルダー 3"/>
          <p:cNvSpPr>
            <a:spLocks noGrp="1"/>
          </p:cNvSpPr>
          <p:nvPr>
            <p:ph type="sldNum" sz="quarter" idx="5"/>
          </p:nvPr>
        </p:nvSpPr>
        <p:spPr/>
        <p:txBody>
          <a:bodyPr rtlCol="0"/>
          <a:lstStyle/>
          <a:p>
            <a:pPr rtl="0"/>
            <a:fld id="{F00A16FB-D879-4C37-8FB2-EE9B0A3AF83F}" type="slidenum">
              <a:rPr kumimoji="1" lang="ja-JP" altLang="en-US" smtClean="0"/>
              <a:t>3</a:t>
            </a:fld>
            <a:endParaRPr kumimoji="1" lang="ja-JP" altLang="en-US"/>
          </a:p>
        </p:txBody>
      </p:sp>
    </p:spTree>
    <p:extLst>
      <p:ext uri="{BB962C8B-B14F-4D97-AF65-F5344CB8AC3E}">
        <p14:creationId xmlns:p14="http://schemas.microsoft.com/office/powerpoint/2010/main" val="5091643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3077283"/>
            <a:ext cx="5829300" cy="2123369"/>
          </a:xfrm>
        </p:spPr>
        <p:txBody>
          <a:bodyPr rtlCol="0"/>
          <a:lstStyle/>
          <a:p>
            <a:pPr rtl="0"/>
            <a:r>
              <a:rPr lang="ko"/>
              <a:t>マスター タイトルの書式設定</a:t>
            </a:r>
          </a:p>
        </p:txBody>
      </p:sp>
      <p:sp>
        <p:nvSpPr>
          <p:cNvPr id="3" name="サブタイトル 2"/>
          <p:cNvSpPr>
            <a:spLocks noGrp="1"/>
          </p:cNvSpPr>
          <p:nvPr>
            <p:ph type="subTitle" idx="1"/>
          </p:nvPr>
        </p:nvSpPr>
        <p:spPr>
          <a:xfrm>
            <a:off x="1028700" y="5613400"/>
            <a:ext cx="4800600" cy="2531533"/>
          </a:xfrm>
        </p:spPr>
        <p:txBody>
          <a:bodyPr rtlCol="0"/>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ko"/>
              <a:t>マスター サブタイトルの書式設定</a:t>
            </a:r>
          </a:p>
        </p:txBody>
      </p:sp>
      <p:sp>
        <p:nvSpPr>
          <p:cNvPr id="4" name="日付プレースホルダー 3"/>
          <p:cNvSpPr>
            <a:spLocks noGrp="1"/>
          </p:cNvSpPr>
          <p:nvPr>
            <p:ph type="dt" sz="half" idx="10"/>
          </p:nvPr>
        </p:nvSpPr>
        <p:spPr/>
        <p:txBody>
          <a:bodyPr rtlCol="0"/>
          <a:lstStyle/>
          <a:p>
            <a:pPr rtl="0"/>
            <a:r>
              <a:rPr kumimoji="1" lang="ja-JP" altLang="en-US"/>
              <a:t>2023/1/17</a:t>
            </a:r>
          </a:p>
        </p:txBody>
      </p:sp>
      <p:sp>
        <p:nvSpPr>
          <p:cNvPr id="5" name="フッター プレースホルダー 4"/>
          <p:cNvSpPr>
            <a:spLocks noGrp="1"/>
          </p:cNvSpPr>
          <p:nvPr>
            <p:ph type="ftr" sz="quarter" idx="11"/>
          </p:nvPr>
        </p:nvSpPr>
        <p:spPr/>
        <p:txBody>
          <a:bodyPr rtlCol="0"/>
          <a:lstStyle/>
          <a:p>
            <a:pPr rtl="0"/>
            <a:r>
              <a:rPr lang="ko"/>
              <a:t>9.「低血糖」とは？</a:t>
            </a:r>
          </a:p>
          <a:p>
            <a:pPr rtl="0"/>
            <a:endParaRPr lang="ko"/>
          </a:p>
        </p:txBody>
      </p:sp>
      <p:sp>
        <p:nvSpPr>
          <p:cNvPr id="6" name="スライド番号プレースホルダー 5"/>
          <p:cNvSpPr>
            <a:spLocks noGrp="1"/>
          </p:cNvSpPr>
          <p:nvPr>
            <p:ph type="sldNum" sz="quarter" idx="12"/>
          </p:nvPr>
        </p:nvSpPr>
        <p:spPr/>
        <p:txBody>
          <a:bodyPr rtlCol="0"/>
          <a:lstStyle/>
          <a:p>
            <a:pPr rtl="0"/>
            <a:fld id="{7484C33C-72DA-4D7E-8F3D-83FCD2BBF52F}" type="slidenum">
              <a:rPr kumimoji="1" lang="ja-JP" altLang="en-US" smtClean="0"/>
              <a:t>‹#›</a:t>
            </a:fld>
            <a:endParaRPr kumimoji="1" lang="ja-JP" altLang="en-US"/>
          </a:p>
        </p:txBody>
      </p:sp>
    </p:spTree>
    <p:extLst>
      <p:ext uri="{BB962C8B-B14F-4D97-AF65-F5344CB8AC3E}">
        <p14:creationId xmlns:p14="http://schemas.microsoft.com/office/powerpoint/2010/main" val="24877757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p>
            <a:pPr rtl="0"/>
            <a:r>
              <a:rPr lang="ko"/>
              <a:t>マスター タイトルの書式設定</a:t>
            </a:r>
          </a:p>
        </p:txBody>
      </p:sp>
      <p:sp>
        <p:nvSpPr>
          <p:cNvPr id="3" name="コンテンツ プレースホルダー 2"/>
          <p:cNvSpPr>
            <a:spLocks noGrp="1"/>
          </p:cNvSpPr>
          <p:nvPr>
            <p:ph idx="1"/>
          </p:nvPr>
        </p:nvSpPr>
        <p:spPr/>
        <p:txBody>
          <a:bodyPr rtlCol="0"/>
          <a:lstStyle/>
          <a:p>
            <a:pPr lvl="0" rtl="0"/>
            <a:r>
              <a:rPr lang="ko"/>
              <a:t>マスター テキストの書式設定</a:t>
            </a:r>
          </a:p>
          <a:p>
            <a:pPr lvl="1" rtl="0"/>
            <a:r>
              <a:rPr lang="ko"/>
              <a:t>第 2 レベル</a:t>
            </a:r>
          </a:p>
          <a:p>
            <a:pPr lvl="2" rtl="0"/>
            <a:r>
              <a:rPr lang="ko"/>
              <a:t>第 3 レベル</a:t>
            </a:r>
          </a:p>
          <a:p>
            <a:pPr lvl="3" rtl="0"/>
            <a:r>
              <a:rPr lang="ko"/>
              <a:t>第 4 レベル</a:t>
            </a:r>
          </a:p>
          <a:p>
            <a:pPr lvl="4" rtl="0"/>
            <a:r>
              <a:rPr lang="ko"/>
              <a:t>第 5 レベル</a:t>
            </a:r>
          </a:p>
        </p:txBody>
      </p:sp>
      <p:sp>
        <p:nvSpPr>
          <p:cNvPr id="4" name="日付プレースホルダー 3"/>
          <p:cNvSpPr>
            <a:spLocks noGrp="1"/>
          </p:cNvSpPr>
          <p:nvPr>
            <p:ph type="dt" sz="half" idx="10"/>
          </p:nvPr>
        </p:nvSpPr>
        <p:spPr/>
        <p:txBody>
          <a:bodyPr rtlCol="0"/>
          <a:lstStyle/>
          <a:p>
            <a:pPr rtl="0"/>
            <a:r>
              <a:rPr kumimoji="1" lang="ja-JP" altLang="en-US"/>
              <a:t>2023/1/17</a:t>
            </a:r>
          </a:p>
        </p:txBody>
      </p:sp>
      <p:sp>
        <p:nvSpPr>
          <p:cNvPr id="5" name="フッター プレースホルダー 4"/>
          <p:cNvSpPr>
            <a:spLocks noGrp="1"/>
          </p:cNvSpPr>
          <p:nvPr>
            <p:ph type="ftr" sz="quarter" idx="11"/>
          </p:nvPr>
        </p:nvSpPr>
        <p:spPr/>
        <p:txBody>
          <a:bodyPr rtlCol="0"/>
          <a:lstStyle/>
          <a:p>
            <a:pPr rtl="0"/>
            <a:r>
              <a:rPr lang="ko"/>
              <a:t>9.「低血糖」とは？</a:t>
            </a:r>
          </a:p>
          <a:p>
            <a:pPr rtl="0"/>
            <a:endParaRPr lang="ko"/>
          </a:p>
        </p:txBody>
      </p:sp>
      <p:sp>
        <p:nvSpPr>
          <p:cNvPr id="6" name="スライド番号プレースホルダー 5"/>
          <p:cNvSpPr>
            <a:spLocks noGrp="1"/>
          </p:cNvSpPr>
          <p:nvPr>
            <p:ph type="sldNum" sz="quarter" idx="12"/>
          </p:nvPr>
        </p:nvSpPr>
        <p:spPr/>
        <p:txBody>
          <a:bodyPr rtlCol="0"/>
          <a:lstStyle/>
          <a:p>
            <a:pPr rtl="0"/>
            <a:fld id="{7484C33C-72DA-4D7E-8F3D-83FCD2BBF52F}" type="slidenum">
              <a:rPr kumimoji="1" lang="ja-JP" altLang="en-US" smtClean="0"/>
              <a:t>‹#›</a:t>
            </a:fld>
            <a:endParaRPr kumimoji="1" lang="ja-JP" altLang="en-US"/>
          </a:p>
        </p:txBody>
      </p:sp>
    </p:spTree>
    <p:extLst>
      <p:ext uri="{BB962C8B-B14F-4D97-AF65-F5344CB8AC3E}">
        <p14:creationId xmlns:p14="http://schemas.microsoft.com/office/powerpoint/2010/main" val="37272702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6365522"/>
            <a:ext cx="5829300" cy="1967442"/>
          </a:xfrm>
        </p:spPr>
        <p:txBody>
          <a:bodyPr rtlCol="0" anchor="t"/>
          <a:lstStyle>
            <a:lvl1pPr algn="l">
              <a:defRPr sz="4000" b="1" cap="all"/>
            </a:lvl1pPr>
          </a:lstStyle>
          <a:p>
            <a:pPr rtl="0"/>
            <a:r>
              <a:rPr lang="ko"/>
              <a:t>マスター タイトルの書式設定</a:t>
            </a:r>
          </a:p>
        </p:txBody>
      </p:sp>
      <p:sp>
        <p:nvSpPr>
          <p:cNvPr id="3" name="テキスト プレースホルダー 2"/>
          <p:cNvSpPr>
            <a:spLocks noGrp="1"/>
          </p:cNvSpPr>
          <p:nvPr>
            <p:ph type="body" idx="1"/>
          </p:nvPr>
        </p:nvSpPr>
        <p:spPr>
          <a:xfrm>
            <a:off x="541735" y="4198587"/>
            <a:ext cx="5829300" cy="2166936"/>
          </a:xfrm>
        </p:spPr>
        <p:txBody>
          <a:bodyPr rtlCol="0"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ko"/>
              <a:t>マスター テキストの書式設定</a:t>
            </a:r>
          </a:p>
        </p:txBody>
      </p:sp>
      <p:sp>
        <p:nvSpPr>
          <p:cNvPr id="4" name="日付プレースホルダー 3"/>
          <p:cNvSpPr>
            <a:spLocks noGrp="1"/>
          </p:cNvSpPr>
          <p:nvPr>
            <p:ph type="dt" sz="half" idx="10"/>
          </p:nvPr>
        </p:nvSpPr>
        <p:spPr/>
        <p:txBody>
          <a:bodyPr rtlCol="0"/>
          <a:lstStyle/>
          <a:p>
            <a:pPr rtl="0"/>
            <a:r>
              <a:rPr kumimoji="1" lang="ja-JP" altLang="en-US"/>
              <a:t>2023/1/17</a:t>
            </a:r>
          </a:p>
        </p:txBody>
      </p:sp>
      <p:sp>
        <p:nvSpPr>
          <p:cNvPr id="5" name="フッター プレースホルダー 4"/>
          <p:cNvSpPr>
            <a:spLocks noGrp="1"/>
          </p:cNvSpPr>
          <p:nvPr>
            <p:ph type="ftr" sz="quarter" idx="11"/>
          </p:nvPr>
        </p:nvSpPr>
        <p:spPr/>
        <p:txBody>
          <a:bodyPr rtlCol="0"/>
          <a:lstStyle/>
          <a:p>
            <a:pPr rtl="0"/>
            <a:r>
              <a:rPr lang="ko"/>
              <a:t>9.「低血糖」とは？</a:t>
            </a:r>
          </a:p>
          <a:p>
            <a:pPr rtl="0"/>
            <a:endParaRPr lang="ko"/>
          </a:p>
        </p:txBody>
      </p:sp>
      <p:sp>
        <p:nvSpPr>
          <p:cNvPr id="6" name="スライド番号プレースホルダー 5"/>
          <p:cNvSpPr>
            <a:spLocks noGrp="1"/>
          </p:cNvSpPr>
          <p:nvPr>
            <p:ph type="sldNum" sz="quarter" idx="12"/>
          </p:nvPr>
        </p:nvSpPr>
        <p:spPr/>
        <p:txBody>
          <a:bodyPr rtlCol="0"/>
          <a:lstStyle/>
          <a:p>
            <a:pPr rtl="0"/>
            <a:fld id="{7484C33C-72DA-4D7E-8F3D-83FCD2BBF52F}" type="slidenum">
              <a:rPr kumimoji="1" lang="ja-JP" altLang="en-US" smtClean="0"/>
              <a:t>‹#›</a:t>
            </a:fld>
            <a:endParaRPr kumimoji="1" lang="ja-JP" altLang="en-US"/>
          </a:p>
        </p:txBody>
      </p:sp>
    </p:spTree>
    <p:extLst>
      <p:ext uri="{BB962C8B-B14F-4D97-AF65-F5344CB8AC3E}">
        <p14:creationId xmlns:p14="http://schemas.microsoft.com/office/powerpoint/2010/main" val="33787915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p>
            <a:pPr rtl="0"/>
            <a:r>
              <a:rPr lang="ko"/>
              <a:t>マスター タイトルの書式設定</a:t>
            </a:r>
          </a:p>
        </p:txBody>
      </p:sp>
      <p:sp>
        <p:nvSpPr>
          <p:cNvPr id="3" name="コンテンツ プレースホルダー 2"/>
          <p:cNvSpPr>
            <a:spLocks noGrp="1"/>
          </p:cNvSpPr>
          <p:nvPr>
            <p:ph sz="half" idx="1"/>
          </p:nvPr>
        </p:nvSpPr>
        <p:spPr>
          <a:xfrm>
            <a:off x="342900" y="2311402"/>
            <a:ext cx="3028950" cy="6537502"/>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ko"/>
              <a:t>マスター テキストの書式設定</a:t>
            </a:r>
          </a:p>
          <a:p>
            <a:pPr lvl="1" rtl="0"/>
            <a:r>
              <a:rPr lang="ko"/>
              <a:t>第 2 レベル</a:t>
            </a:r>
          </a:p>
          <a:p>
            <a:pPr lvl="2" rtl="0"/>
            <a:r>
              <a:rPr lang="ko"/>
              <a:t>第 3 レベル</a:t>
            </a:r>
          </a:p>
          <a:p>
            <a:pPr lvl="3" rtl="0"/>
            <a:r>
              <a:rPr lang="ko"/>
              <a:t>第 4 レベル</a:t>
            </a:r>
          </a:p>
          <a:p>
            <a:pPr lvl="4" rtl="0"/>
            <a:r>
              <a:rPr lang="ko"/>
              <a:t>第 5 レベル</a:t>
            </a:r>
          </a:p>
        </p:txBody>
      </p:sp>
      <p:sp>
        <p:nvSpPr>
          <p:cNvPr id="4" name="コンテンツ プレースホルダー 3"/>
          <p:cNvSpPr>
            <a:spLocks noGrp="1"/>
          </p:cNvSpPr>
          <p:nvPr>
            <p:ph sz="half" idx="2"/>
          </p:nvPr>
        </p:nvSpPr>
        <p:spPr>
          <a:xfrm>
            <a:off x="3486150" y="2311402"/>
            <a:ext cx="3028950" cy="6537502"/>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ko"/>
              <a:t>マスター テキストの書式設定</a:t>
            </a:r>
          </a:p>
          <a:p>
            <a:pPr lvl="1" rtl="0"/>
            <a:r>
              <a:rPr lang="ko"/>
              <a:t>第 2 レベル</a:t>
            </a:r>
          </a:p>
          <a:p>
            <a:pPr lvl="2" rtl="0"/>
            <a:r>
              <a:rPr lang="ko"/>
              <a:t>第 3 レベル</a:t>
            </a:r>
          </a:p>
          <a:p>
            <a:pPr lvl="3" rtl="0"/>
            <a:r>
              <a:rPr lang="ko"/>
              <a:t>第 4 レベル</a:t>
            </a:r>
          </a:p>
          <a:p>
            <a:pPr lvl="4" rtl="0"/>
            <a:r>
              <a:rPr lang="ko"/>
              <a:t>第 5 レベル</a:t>
            </a:r>
          </a:p>
        </p:txBody>
      </p:sp>
      <p:sp>
        <p:nvSpPr>
          <p:cNvPr id="5" name="日付プレースホルダー 4"/>
          <p:cNvSpPr>
            <a:spLocks noGrp="1"/>
          </p:cNvSpPr>
          <p:nvPr>
            <p:ph type="dt" sz="half" idx="10"/>
          </p:nvPr>
        </p:nvSpPr>
        <p:spPr/>
        <p:txBody>
          <a:bodyPr rtlCol="0"/>
          <a:lstStyle/>
          <a:p>
            <a:pPr rtl="0"/>
            <a:r>
              <a:rPr kumimoji="1" lang="ja-JP" altLang="en-US"/>
              <a:t>2023/1/17</a:t>
            </a:r>
          </a:p>
        </p:txBody>
      </p:sp>
      <p:sp>
        <p:nvSpPr>
          <p:cNvPr id="6" name="フッター プレースホルダー 5"/>
          <p:cNvSpPr>
            <a:spLocks noGrp="1"/>
          </p:cNvSpPr>
          <p:nvPr>
            <p:ph type="ftr" sz="quarter" idx="11"/>
          </p:nvPr>
        </p:nvSpPr>
        <p:spPr/>
        <p:txBody>
          <a:bodyPr rtlCol="0"/>
          <a:lstStyle/>
          <a:p>
            <a:pPr rtl="0"/>
            <a:r>
              <a:rPr lang="ko"/>
              <a:t>9.「低血糖」とは？</a:t>
            </a:r>
          </a:p>
          <a:p>
            <a:pPr rtl="0"/>
            <a:endParaRPr lang="ko"/>
          </a:p>
        </p:txBody>
      </p:sp>
      <p:sp>
        <p:nvSpPr>
          <p:cNvPr id="7" name="スライド番号プレースホルダー 6"/>
          <p:cNvSpPr>
            <a:spLocks noGrp="1"/>
          </p:cNvSpPr>
          <p:nvPr>
            <p:ph type="sldNum" sz="quarter" idx="12"/>
          </p:nvPr>
        </p:nvSpPr>
        <p:spPr/>
        <p:txBody>
          <a:bodyPr rtlCol="0"/>
          <a:lstStyle/>
          <a:p>
            <a:pPr rtl="0"/>
            <a:fld id="{7484C33C-72DA-4D7E-8F3D-83FCD2BBF52F}" type="slidenum">
              <a:rPr kumimoji="1" lang="ja-JP" altLang="en-US" smtClean="0"/>
              <a:t>‹#›</a:t>
            </a:fld>
            <a:endParaRPr kumimoji="1" lang="ja-JP" altLang="en-US"/>
          </a:p>
        </p:txBody>
      </p:sp>
    </p:spTree>
    <p:extLst>
      <p:ext uri="{BB962C8B-B14F-4D97-AF65-F5344CB8AC3E}">
        <p14:creationId xmlns:p14="http://schemas.microsoft.com/office/powerpoint/2010/main" val="20763990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lvl1pPr>
              <a:defRPr/>
            </a:lvl1pPr>
          </a:lstStyle>
          <a:p>
            <a:pPr rtl="0"/>
            <a:r>
              <a:rPr lang="ko"/>
              <a:t>マスター タイトルの書式設定</a:t>
            </a:r>
          </a:p>
        </p:txBody>
      </p:sp>
      <p:sp>
        <p:nvSpPr>
          <p:cNvPr id="3" name="テキスト プレースホルダー 2"/>
          <p:cNvSpPr>
            <a:spLocks noGrp="1"/>
          </p:cNvSpPr>
          <p:nvPr>
            <p:ph type="body" idx="1"/>
          </p:nvPr>
        </p:nvSpPr>
        <p:spPr>
          <a:xfrm>
            <a:off x="342900" y="2217385"/>
            <a:ext cx="3030141" cy="924101"/>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
              <a:t>マスター テキストの書式設定</a:t>
            </a:r>
          </a:p>
        </p:txBody>
      </p:sp>
      <p:sp>
        <p:nvSpPr>
          <p:cNvPr id="4" name="コンテンツ プレースホルダー 3"/>
          <p:cNvSpPr>
            <a:spLocks noGrp="1"/>
          </p:cNvSpPr>
          <p:nvPr>
            <p:ph sz="half" idx="2"/>
          </p:nvPr>
        </p:nvSpPr>
        <p:spPr>
          <a:xfrm>
            <a:off x="342900" y="3141486"/>
            <a:ext cx="3030141" cy="5707416"/>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ko"/>
              <a:t>マスター テキストの書式設定</a:t>
            </a:r>
          </a:p>
          <a:p>
            <a:pPr lvl="1" rtl="0"/>
            <a:r>
              <a:rPr lang="ko"/>
              <a:t>第 2 レベル</a:t>
            </a:r>
          </a:p>
          <a:p>
            <a:pPr lvl="2" rtl="0"/>
            <a:r>
              <a:rPr lang="ko"/>
              <a:t>第 3 レベル</a:t>
            </a:r>
          </a:p>
          <a:p>
            <a:pPr lvl="3" rtl="0"/>
            <a:r>
              <a:rPr lang="ko"/>
              <a:t>第 4 レベル</a:t>
            </a:r>
          </a:p>
          <a:p>
            <a:pPr lvl="4" rtl="0"/>
            <a:r>
              <a:rPr lang="ko"/>
              <a:t>第 5 レベル</a:t>
            </a:r>
          </a:p>
        </p:txBody>
      </p:sp>
      <p:sp>
        <p:nvSpPr>
          <p:cNvPr id="5" name="テキスト プレースホルダー 4"/>
          <p:cNvSpPr>
            <a:spLocks noGrp="1"/>
          </p:cNvSpPr>
          <p:nvPr>
            <p:ph type="body" sz="quarter" idx="3"/>
          </p:nvPr>
        </p:nvSpPr>
        <p:spPr>
          <a:xfrm>
            <a:off x="3483769" y="2217385"/>
            <a:ext cx="3031331" cy="924101"/>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
              <a:t>マスター テキストの書式設定</a:t>
            </a:r>
          </a:p>
        </p:txBody>
      </p:sp>
      <p:sp>
        <p:nvSpPr>
          <p:cNvPr id="6" name="コンテンツ プレースホルダー 5"/>
          <p:cNvSpPr>
            <a:spLocks noGrp="1"/>
          </p:cNvSpPr>
          <p:nvPr>
            <p:ph sz="quarter" idx="4"/>
          </p:nvPr>
        </p:nvSpPr>
        <p:spPr>
          <a:xfrm>
            <a:off x="3483769" y="3141486"/>
            <a:ext cx="3031331" cy="5707416"/>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ko"/>
              <a:t>マスター テキストの書式設定</a:t>
            </a:r>
          </a:p>
          <a:p>
            <a:pPr lvl="1" rtl="0"/>
            <a:r>
              <a:rPr lang="ko"/>
              <a:t>第 2 レベル</a:t>
            </a:r>
          </a:p>
          <a:p>
            <a:pPr lvl="2" rtl="0"/>
            <a:r>
              <a:rPr lang="ko"/>
              <a:t>第 3 レベル</a:t>
            </a:r>
          </a:p>
          <a:p>
            <a:pPr lvl="3" rtl="0"/>
            <a:r>
              <a:rPr lang="ko"/>
              <a:t>第 4 レベル</a:t>
            </a:r>
          </a:p>
          <a:p>
            <a:pPr lvl="4" rtl="0"/>
            <a:r>
              <a:rPr lang="ko"/>
              <a:t>第 5 レベル</a:t>
            </a:r>
          </a:p>
        </p:txBody>
      </p:sp>
      <p:sp>
        <p:nvSpPr>
          <p:cNvPr id="7" name="日付プレースホルダー 6"/>
          <p:cNvSpPr>
            <a:spLocks noGrp="1"/>
          </p:cNvSpPr>
          <p:nvPr>
            <p:ph type="dt" sz="half" idx="10"/>
          </p:nvPr>
        </p:nvSpPr>
        <p:spPr/>
        <p:txBody>
          <a:bodyPr rtlCol="0"/>
          <a:lstStyle/>
          <a:p>
            <a:pPr rtl="0"/>
            <a:r>
              <a:rPr kumimoji="1" lang="ja-JP" altLang="en-US"/>
              <a:t>2023/1/17</a:t>
            </a:r>
          </a:p>
        </p:txBody>
      </p:sp>
      <p:sp>
        <p:nvSpPr>
          <p:cNvPr id="8" name="フッター プレースホルダー 7"/>
          <p:cNvSpPr>
            <a:spLocks noGrp="1"/>
          </p:cNvSpPr>
          <p:nvPr>
            <p:ph type="ftr" sz="quarter" idx="11"/>
          </p:nvPr>
        </p:nvSpPr>
        <p:spPr/>
        <p:txBody>
          <a:bodyPr rtlCol="0"/>
          <a:lstStyle/>
          <a:p>
            <a:pPr rtl="0"/>
            <a:r>
              <a:rPr lang="ko"/>
              <a:t>9.「低血糖」とは？</a:t>
            </a:r>
          </a:p>
          <a:p>
            <a:pPr rtl="0"/>
            <a:endParaRPr lang="ko"/>
          </a:p>
        </p:txBody>
      </p:sp>
      <p:sp>
        <p:nvSpPr>
          <p:cNvPr id="9" name="スライド番号プレースホルダー 8"/>
          <p:cNvSpPr>
            <a:spLocks noGrp="1"/>
          </p:cNvSpPr>
          <p:nvPr>
            <p:ph type="sldNum" sz="quarter" idx="12"/>
          </p:nvPr>
        </p:nvSpPr>
        <p:spPr/>
        <p:txBody>
          <a:bodyPr rtlCol="0"/>
          <a:lstStyle/>
          <a:p>
            <a:pPr rtl="0"/>
            <a:fld id="{7484C33C-72DA-4D7E-8F3D-83FCD2BBF52F}" type="slidenum">
              <a:rPr kumimoji="1" lang="ja-JP" altLang="en-US" smtClean="0"/>
              <a:t>‹#›</a:t>
            </a:fld>
            <a:endParaRPr kumimoji="1" lang="ja-JP" altLang="en-US"/>
          </a:p>
        </p:txBody>
      </p:sp>
    </p:spTree>
    <p:extLst>
      <p:ext uri="{BB962C8B-B14F-4D97-AF65-F5344CB8AC3E}">
        <p14:creationId xmlns:p14="http://schemas.microsoft.com/office/powerpoint/2010/main" val="24147917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p>
            <a:pPr rtl="0"/>
            <a:r>
              <a:rPr lang="ko"/>
              <a:t>マスター タイトルの書式設定</a:t>
            </a:r>
          </a:p>
        </p:txBody>
      </p:sp>
      <p:sp>
        <p:nvSpPr>
          <p:cNvPr id="3" name="日付プレースホルダー 2"/>
          <p:cNvSpPr>
            <a:spLocks noGrp="1"/>
          </p:cNvSpPr>
          <p:nvPr>
            <p:ph type="dt" sz="half" idx="10"/>
          </p:nvPr>
        </p:nvSpPr>
        <p:spPr/>
        <p:txBody>
          <a:bodyPr rtlCol="0"/>
          <a:lstStyle/>
          <a:p>
            <a:pPr rtl="0"/>
            <a:r>
              <a:rPr kumimoji="1" lang="ja-JP" altLang="en-US"/>
              <a:t>2023/1/17</a:t>
            </a:r>
          </a:p>
        </p:txBody>
      </p:sp>
      <p:sp>
        <p:nvSpPr>
          <p:cNvPr id="4" name="フッター プレースホルダー 3"/>
          <p:cNvSpPr>
            <a:spLocks noGrp="1"/>
          </p:cNvSpPr>
          <p:nvPr>
            <p:ph type="ftr" sz="quarter" idx="11"/>
          </p:nvPr>
        </p:nvSpPr>
        <p:spPr/>
        <p:txBody>
          <a:bodyPr rtlCol="0"/>
          <a:lstStyle/>
          <a:p>
            <a:pPr rtl="0"/>
            <a:r>
              <a:rPr lang="ko"/>
              <a:t>9.「低血糖」とは？</a:t>
            </a:r>
          </a:p>
          <a:p>
            <a:pPr rtl="0"/>
            <a:endParaRPr lang="ko"/>
          </a:p>
        </p:txBody>
      </p:sp>
      <p:sp>
        <p:nvSpPr>
          <p:cNvPr id="5" name="スライド番号プレースホルダー 4"/>
          <p:cNvSpPr>
            <a:spLocks noGrp="1"/>
          </p:cNvSpPr>
          <p:nvPr>
            <p:ph type="sldNum" sz="quarter" idx="12"/>
          </p:nvPr>
        </p:nvSpPr>
        <p:spPr/>
        <p:txBody>
          <a:bodyPr rtlCol="0"/>
          <a:lstStyle/>
          <a:p>
            <a:pPr rtl="0"/>
            <a:fld id="{7484C33C-72DA-4D7E-8F3D-83FCD2BBF52F}" type="slidenum">
              <a:rPr kumimoji="1" lang="ja-JP" altLang="en-US" smtClean="0"/>
              <a:t>‹#›</a:t>
            </a:fld>
            <a:endParaRPr kumimoji="1" lang="ja-JP" altLang="en-US"/>
          </a:p>
        </p:txBody>
      </p:sp>
    </p:spTree>
    <p:extLst>
      <p:ext uri="{BB962C8B-B14F-4D97-AF65-F5344CB8AC3E}">
        <p14:creationId xmlns:p14="http://schemas.microsoft.com/office/powerpoint/2010/main" val="828248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rtlCol="0"/>
          <a:lstStyle/>
          <a:p>
            <a:pPr rtl="0"/>
            <a:r>
              <a:rPr kumimoji="1" lang="ja-JP" altLang="en-US"/>
              <a:t>2023/1/17</a:t>
            </a:r>
          </a:p>
        </p:txBody>
      </p:sp>
      <p:sp>
        <p:nvSpPr>
          <p:cNvPr id="3" name="フッター プレースホルダー 2"/>
          <p:cNvSpPr>
            <a:spLocks noGrp="1"/>
          </p:cNvSpPr>
          <p:nvPr>
            <p:ph type="ftr" sz="quarter" idx="11"/>
          </p:nvPr>
        </p:nvSpPr>
        <p:spPr/>
        <p:txBody>
          <a:bodyPr rtlCol="0"/>
          <a:lstStyle/>
          <a:p>
            <a:pPr rtl="0"/>
            <a:r>
              <a:rPr lang="ko"/>
              <a:t>9.「低血糖」とは？</a:t>
            </a:r>
          </a:p>
          <a:p>
            <a:pPr rtl="0"/>
            <a:endParaRPr lang="ko"/>
          </a:p>
        </p:txBody>
      </p:sp>
      <p:sp>
        <p:nvSpPr>
          <p:cNvPr id="4" name="スライド番号プレースホルダー 3"/>
          <p:cNvSpPr>
            <a:spLocks noGrp="1"/>
          </p:cNvSpPr>
          <p:nvPr>
            <p:ph type="sldNum" sz="quarter" idx="12"/>
          </p:nvPr>
        </p:nvSpPr>
        <p:spPr/>
        <p:txBody>
          <a:bodyPr rtlCol="0"/>
          <a:lstStyle/>
          <a:p>
            <a:pPr rtl="0"/>
            <a:fld id="{7484C33C-72DA-4D7E-8F3D-83FCD2BBF52F}" type="slidenum">
              <a:rPr kumimoji="1" lang="ja-JP" altLang="en-US" smtClean="0"/>
              <a:t>‹#›</a:t>
            </a:fld>
            <a:endParaRPr kumimoji="1" lang="ja-JP" altLang="en-US"/>
          </a:p>
        </p:txBody>
      </p:sp>
    </p:spTree>
    <p:extLst>
      <p:ext uri="{BB962C8B-B14F-4D97-AF65-F5344CB8AC3E}">
        <p14:creationId xmlns:p14="http://schemas.microsoft.com/office/powerpoint/2010/main" val="35489174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1" y="394406"/>
            <a:ext cx="2256235" cy="1678517"/>
          </a:xfrm>
        </p:spPr>
        <p:txBody>
          <a:bodyPr rtlCol="0" anchor="b"/>
          <a:lstStyle>
            <a:lvl1pPr algn="l">
              <a:defRPr sz="2000" b="1"/>
            </a:lvl1pPr>
          </a:lstStyle>
          <a:p>
            <a:pPr rtl="0"/>
            <a:r>
              <a:rPr lang="ko"/>
              <a:t>マスター タイトルの書式設定</a:t>
            </a:r>
          </a:p>
        </p:txBody>
      </p:sp>
      <p:sp>
        <p:nvSpPr>
          <p:cNvPr id="3" name="コンテンツ プレースホルダー 2"/>
          <p:cNvSpPr>
            <a:spLocks noGrp="1"/>
          </p:cNvSpPr>
          <p:nvPr>
            <p:ph idx="1"/>
          </p:nvPr>
        </p:nvSpPr>
        <p:spPr>
          <a:xfrm>
            <a:off x="2681287" y="394406"/>
            <a:ext cx="3833813" cy="8454497"/>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ko"/>
              <a:t>マスター テキストの書式設定</a:t>
            </a:r>
          </a:p>
          <a:p>
            <a:pPr lvl="1" rtl="0"/>
            <a:r>
              <a:rPr lang="ko"/>
              <a:t>第 2 レベル</a:t>
            </a:r>
          </a:p>
          <a:p>
            <a:pPr lvl="2" rtl="0"/>
            <a:r>
              <a:rPr lang="ko"/>
              <a:t>第 3 レベル</a:t>
            </a:r>
          </a:p>
          <a:p>
            <a:pPr lvl="3" rtl="0"/>
            <a:r>
              <a:rPr lang="ko"/>
              <a:t>第 4 レベル</a:t>
            </a:r>
          </a:p>
          <a:p>
            <a:pPr lvl="4" rtl="0"/>
            <a:r>
              <a:rPr lang="ko"/>
              <a:t>第 5 レベル</a:t>
            </a:r>
          </a:p>
        </p:txBody>
      </p:sp>
      <p:sp>
        <p:nvSpPr>
          <p:cNvPr id="4" name="テキスト プレースホルダー 3"/>
          <p:cNvSpPr>
            <a:spLocks noGrp="1"/>
          </p:cNvSpPr>
          <p:nvPr>
            <p:ph type="body" sz="half" idx="2"/>
          </p:nvPr>
        </p:nvSpPr>
        <p:spPr>
          <a:xfrm>
            <a:off x="342901" y="2072923"/>
            <a:ext cx="2256235" cy="6775980"/>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ko"/>
              <a:t>マスター テキストの書式設定</a:t>
            </a:r>
          </a:p>
        </p:txBody>
      </p:sp>
      <p:sp>
        <p:nvSpPr>
          <p:cNvPr id="5" name="日付プレースホルダー 4"/>
          <p:cNvSpPr>
            <a:spLocks noGrp="1"/>
          </p:cNvSpPr>
          <p:nvPr>
            <p:ph type="dt" sz="half" idx="10"/>
          </p:nvPr>
        </p:nvSpPr>
        <p:spPr/>
        <p:txBody>
          <a:bodyPr rtlCol="0"/>
          <a:lstStyle/>
          <a:p>
            <a:pPr rtl="0"/>
            <a:r>
              <a:rPr kumimoji="1" lang="ja-JP" altLang="en-US"/>
              <a:t>2023/1/17</a:t>
            </a:r>
          </a:p>
        </p:txBody>
      </p:sp>
      <p:sp>
        <p:nvSpPr>
          <p:cNvPr id="6" name="フッター プレースホルダー 5"/>
          <p:cNvSpPr>
            <a:spLocks noGrp="1"/>
          </p:cNvSpPr>
          <p:nvPr>
            <p:ph type="ftr" sz="quarter" idx="11"/>
          </p:nvPr>
        </p:nvSpPr>
        <p:spPr/>
        <p:txBody>
          <a:bodyPr rtlCol="0"/>
          <a:lstStyle/>
          <a:p>
            <a:pPr rtl="0"/>
            <a:r>
              <a:rPr lang="ko"/>
              <a:t>9.「低血糖」とは？</a:t>
            </a:r>
          </a:p>
          <a:p>
            <a:pPr rtl="0"/>
            <a:endParaRPr lang="ko"/>
          </a:p>
        </p:txBody>
      </p:sp>
      <p:sp>
        <p:nvSpPr>
          <p:cNvPr id="7" name="スライド番号プレースホルダー 6"/>
          <p:cNvSpPr>
            <a:spLocks noGrp="1"/>
          </p:cNvSpPr>
          <p:nvPr>
            <p:ph type="sldNum" sz="quarter" idx="12"/>
          </p:nvPr>
        </p:nvSpPr>
        <p:spPr/>
        <p:txBody>
          <a:bodyPr rtlCol="0"/>
          <a:lstStyle/>
          <a:p>
            <a:pPr rtl="0"/>
            <a:fld id="{7484C33C-72DA-4D7E-8F3D-83FCD2BBF52F}" type="slidenum">
              <a:rPr kumimoji="1" lang="ja-JP" altLang="en-US" smtClean="0"/>
              <a:t>‹#›</a:t>
            </a:fld>
            <a:endParaRPr kumimoji="1" lang="ja-JP" altLang="en-US"/>
          </a:p>
        </p:txBody>
      </p:sp>
    </p:spTree>
    <p:extLst>
      <p:ext uri="{BB962C8B-B14F-4D97-AF65-F5344CB8AC3E}">
        <p14:creationId xmlns:p14="http://schemas.microsoft.com/office/powerpoint/2010/main" val="11831754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934201"/>
            <a:ext cx="4114800" cy="818622"/>
          </a:xfrm>
        </p:spPr>
        <p:txBody>
          <a:bodyPr rtlCol="0" anchor="b"/>
          <a:lstStyle>
            <a:lvl1pPr algn="l">
              <a:defRPr sz="2000" b="1"/>
            </a:lvl1pPr>
          </a:lstStyle>
          <a:p>
            <a:pPr rtl="0"/>
            <a:r>
              <a:rPr lang="ko"/>
              <a:t>マスター タイトルの書式設定</a:t>
            </a:r>
          </a:p>
        </p:txBody>
      </p:sp>
      <p:sp>
        <p:nvSpPr>
          <p:cNvPr id="3" name="図プレースホルダー 2"/>
          <p:cNvSpPr>
            <a:spLocks noGrp="1"/>
          </p:cNvSpPr>
          <p:nvPr>
            <p:ph type="pic" idx="1"/>
          </p:nvPr>
        </p:nvSpPr>
        <p:spPr>
          <a:xfrm>
            <a:off x="1344216" y="885119"/>
            <a:ext cx="4114800" cy="5943600"/>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endParaRPr kumimoji="1" lang="ja-JP" altLang="en-US"/>
          </a:p>
        </p:txBody>
      </p:sp>
      <p:sp>
        <p:nvSpPr>
          <p:cNvPr id="4" name="テキスト プレースホルダー 3"/>
          <p:cNvSpPr>
            <a:spLocks noGrp="1"/>
          </p:cNvSpPr>
          <p:nvPr>
            <p:ph type="body" sz="half" idx="2"/>
          </p:nvPr>
        </p:nvSpPr>
        <p:spPr>
          <a:xfrm>
            <a:off x="1344216" y="7752823"/>
            <a:ext cx="4114800" cy="1162578"/>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ko"/>
              <a:t>マスター テキストの書式設定</a:t>
            </a:r>
          </a:p>
        </p:txBody>
      </p:sp>
      <p:sp>
        <p:nvSpPr>
          <p:cNvPr id="5" name="日付プレースホルダー 4"/>
          <p:cNvSpPr>
            <a:spLocks noGrp="1"/>
          </p:cNvSpPr>
          <p:nvPr>
            <p:ph type="dt" sz="half" idx="10"/>
          </p:nvPr>
        </p:nvSpPr>
        <p:spPr/>
        <p:txBody>
          <a:bodyPr rtlCol="0"/>
          <a:lstStyle/>
          <a:p>
            <a:pPr rtl="0"/>
            <a:r>
              <a:rPr kumimoji="1" lang="ja-JP" altLang="en-US"/>
              <a:t>2023/1/17</a:t>
            </a:r>
          </a:p>
        </p:txBody>
      </p:sp>
      <p:sp>
        <p:nvSpPr>
          <p:cNvPr id="6" name="フッター プレースホルダー 5"/>
          <p:cNvSpPr>
            <a:spLocks noGrp="1"/>
          </p:cNvSpPr>
          <p:nvPr>
            <p:ph type="ftr" sz="quarter" idx="11"/>
          </p:nvPr>
        </p:nvSpPr>
        <p:spPr/>
        <p:txBody>
          <a:bodyPr rtlCol="0"/>
          <a:lstStyle/>
          <a:p>
            <a:pPr rtl="0"/>
            <a:r>
              <a:rPr lang="ko"/>
              <a:t>9.「低血糖」とは？</a:t>
            </a:r>
          </a:p>
          <a:p>
            <a:pPr rtl="0"/>
            <a:endParaRPr lang="ko"/>
          </a:p>
        </p:txBody>
      </p:sp>
      <p:sp>
        <p:nvSpPr>
          <p:cNvPr id="7" name="スライド番号プレースホルダー 6"/>
          <p:cNvSpPr>
            <a:spLocks noGrp="1"/>
          </p:cNvSpPr>
          <p:nvPr>
            <p:ph type="sldNum" sz="quarter" idx="12"/>
          </p:nvPr>
        </p:nvSpPr>
        <p:spPr/>
        <p:txBody>
          <a:bodyPr rtlCol="0"/>
          <a:lstStyle/>
          <a:p>
            <a:pPr rtl="0"/>
            <a:fld id="{7484C33C-72DA-4D7E-8F3D-83FCD2BBF52F}" type="slidenum">
              <a:rPr kumimoji="1" lang="ja-JP" altLang="en-US" smtClean="0"/>
              <a:t>‹#›</a:t>
            </a:fld>
            <a:endParaRPr kumimoji="1" lang="ja-JP" altLang="en-US"/>
          </a:p>
        </p:txBody>
      </p:sp>
    </p:spTree>
    <p:extLst>
      <p:ext uri="{BB962C8B-B14F-4D97-AF65-F5344CB8AC3E}">
        <p14:creationId xmlns:p14="http://schemas.microsoft.com/office/powerpoint/2010/main" val="1118341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p>
            <a:pPr rtl="0"/>
            <a:r>
              <a:rPr lang="ko"/>
              <a:t>マスター タイトルの書式設定</a:t>
            </a:r>
          </a:p>
        </p:txBody>
      </p:sp>
      <p:sp>
        <p:nvSpPr>
          <p:cNvPr id="3" name="縦書きテキスト プレースホルダー 2"/>
          <p:cNvSpPr>
            <a:spLocks noGrp="1"/>
          </p:cNvSpPr>
          <p:nvPr>
            <p:ph type="body" orient="vert" idx="1"/>
          </p:nvPr>
        </p:nvSpPr>
        <p:spPr/>
        <p:txBody>
          <a:bodyPr vert="eaVert" rtlCol="0"/>
          <a:lstStyle/>
          <a:p>
            <a:pPr lvl="0" rtl="0"/>
            <a:r>
              <a:rPr lang="ko"/>
              <a:t>マスター テキストの書式設定</a:t>
            </a:r>
          </a:p>
          <a:p>
            <a:pPr lvl="1" rtl="0"/>
            <a:r>
              <a:rPr lang="ko"/>
              <a:t>第 2 レベル</a:t>
            </a:r>
          </a:p>
          <a:p>
            <a:pPr lvl="2" rtl="0"/>
            <a:r>
              <a:rPr lang="ko"/>
              <a:t>第 3 レベル</a:t>
            </a:r>
          </a:p>
          <a:p>
            <a:pPr lvl="3" rtl="0"/>
            <a:r>
              <a:rPr lang="ko"/>
              <a:t>第 4 レベル</a:t>
            </a:r>
          </a:p>
          <a:p>
            <a:pPr lvl="4" rtl="0"/>
            <a:r>
              <a:rPr lang="ko"/>
              <a:t>第 5 レベル</a:t>
            </a:r>
          </a:p>
        </p:txBody>
      </p:sp>
      <p:sp>
        <p:nvSpPr>
          <p:cNvPr id="4" name="日付プレースホルダー 3"/>
          <p:cNvSpPr>
            <a:spLocks noGrp="1"/>
          </p:cNvSpPr>
          <p:nvPr>
            <p:ph type="dt" sz="half" idx="10"/>
          </p:nvPr>
        </p:nvSpPr>
        <p:spPr/>
        <p:txBody>
          <a:bodyPr rtlCol="0"/>
          <a:lstStyle/>
          <a:p>
            <a:pPr rtl="0"/>
            <a:r>
              <a:rPr kumimoji="1" lang="ja-JP" altLang="en-US"/>
              <a:t>2023/1/17</a:t>
            </a:r>
          </a:p>
        </p:txBody>
      </p:sp>
      <p:sp>
        <p:nvSpPr>
          <p:cNvPr id="5" name="フッター プレースホルダー 4"/>
          <p:cNvSpPr>
            <a:spLocks noGrp="1"/>
          </p:cNvSpPr>
          <p:nvPr>
            <p:ph type="ftr" sz="quarter" idx="11"/>
          </p:nvPr>
        </p:nvSpPr>
        <p:spPr/>
        <p:txBody>
          <a:bodyPr rtlCol="0"/>
          <a:lstStyle/>
          <a:p>
            <a:pPr rtl="0"/>
            <a:r>
              <a:rPr lang="ko"/>
              <a:t>9.「低血糖」とは？</a:t>
            </a:r>
          </a:p>
          <a:p>
            <a:pPr rtl="0"/>
            <a:endParaRPr lang="ko"/>
          </a:p>
        </p:txBody>
      </p:sp>
      <p:sp>
        <p:nvSpPr>
          <p:cNvPr id="6" name="スライド番号プレースホルダー 5"/>
          <p:cNvSpPr>
            <a:spLocks noGrp="1"/>
          </p:cNvSpPr>
          <p:nvPr>
            <p:ph type="sldNum" sz="quarter" idx="12"/>
          </p:nvPr>
        </p:nvSpPr>
        <p:spPr/>
        <p:txBody>
          <a:bodyPr rtlCol="0"/>
          <a:lstStyle/>
          <a:p>
            <a:pPr rtl="0"/>
            <a:fld id="{7484C33C-72DA-4D7E-8F3D-83FCD2BBF52F}" type="slidenum">
              <a:rPr kumimoji="1" lang="ja-JP" altLang="en-US" smtClean="0"/>
              <a:t>‹#›</a:t>
            </a:fld>
            <a:endParaRPr kumimoji="1" lang="ja-JP" altLang="en-US"/>
          </a:p>
        </p:txBody>
      </p:sp>
    </p:spTree>
    <p:extLst>
      <p:ext uri="{BB962C8B-B14F-4D97-AF65-F5344CB8AC3E}">
        <p14:creationId xmlns:p14="http://schemas.microsoft.com/office/powerpoint/2010/main" val="29035300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72050" y="396701"/>
            <a:ext cx="1543050" cy="8452202"/>
          </a:xfrm>
        </p:spPr>
        <p:txBody>
          <a:bodyPr vert="eaVert" rtlCol="0"/>
          <a:lstStyle/>
          <a:p>
            <a:pPr rtl="0"/>
            <a:r>
              <a:rPr lang="ko"/>
              <a:t>マスター タイトルの書式設定</a:t>
            </a:r>
          </a:p>
        </p:txBody>
      </p:sp>
      <p:sp>
        <p:nvSpPr>
          <p:cNvPr id="3" name="縦書きテキスト プレースホルダー 2"/>
          <p:cNvSpPr>
            <a:spLocks noGrp="1"/>
          </p:cNvSpPr>
          <p:nvPr>
            <p:ph type="body" orient="vert" idx="1"/>
          </p:nvPr>
        </p:nvSpPr>
        <p:spPr>
          <a:xfrm>
            <a:off x="342900" y="396701"/>
            <a:ext cx="4514850" cy="8452202"/>
          </a:xfrm>
        </p:spPr>
        <p:txBody>
          <a:bodyPr vert="eaVert" rtlCol="0"/>
          <a:lstStyle/>
          <a:p>
            <a:pPr lvl="0" rtl="0"/>
            <a:r>
              <a:rPr lang="ko"/>
              <a:t>マスター テキストの書式設定</a:t>
            </a:r>
          </a:p>
          <a:p>
            <a:pPr lvl="1" rtl="0"/>
            <a:r>
              <a:rPr lang="ko"/>
              <a:t>第 2 レベル</a:t>
            </a:r>
          </a:p>
          <a:p>
            <a:pPr lvl="2" rtl="0"/>
            <a:r>
              <a:rPr lang="ko"/>
              <a:t>第 3 レベル</a:t>
            </a:r>
          </a:p>
          <a:p>
            <a:pPr lvl="3" rtl="0"/>
            <a:r>
              <a:rPr lang="ko"/>
              <a:t>第 4 レベル</a:t>
            </a:r>
          </a:p>
          <a:p>
            <a:pPr lvl="4" rtl="0"/>
            <a:r>
              <a:rPr lang="ko"/>
              <a:t>第 5 レベル</a:t>
            </a:r>
          </a:p>
        </p:txBody>
      </p:sp>
      <p:sp>
        <p:nvSpPr>
          <p:cNvPr id="4" name="日付プレースホルダー 3"/>
          <p:cNvSpPr>
            <a:spLocks noGrp="1"/>
          </p:cNvSpPr>
          <p:nvPr>
            <p:ph type="dt" sz="half" idx="10"/>
          </p:nvPr>
        </p:nvSpPr>
        <p:spPr/>
        <p:txBody>
          <a:bodyPr rtlCol="0"/>
          <a:lstStyle/>
          <a:p>
            <a:pPr rtl="0"/>
            <a:r>
              <a:rPr kumimoji="1" lang="ja-JP" altLang="en-US"/>
              <a:t>2023/1/17</a:t>
            </a:r>
          </a:p>
        </p:txBody>
      </p:sp>
      <p:sp>
        <p:nvSpPr>
          <p:cNvPr id="5" name="フッター プレースホルダー 4"/>
          <p:cNvSpPr>
            <a:spLocks noGrp="1"/>
          </p:cNvSpPr>
          <p:nvPr>
            <p:ph type="ftr" sz="quarter" idx="11"/>
          </p:nvPr>
        </p:nvSpPr>
        <p:spPr/>
        <p:txBody>
          <a:bodyPr rtlCol="0"/>
          <a:lstStyle/>
          <a:p>
            <a:pPr rtl="0"/>
            <a:r>
              <a:rPr lang="ko"/>
              <a:t>9.「低血糖」とは？</a:t>
            </a:r>
          </a:p>
          <a:p>
            <a:pPr rtl="0"/>
            <a:endParaRPr lang="ko"/>
          </a:p>
        </p:txBody>
      </p:sp>
      <p:sp>
        <p:nvSpPr>
          <p:cNvPr id="6" name="スライド番号プレースホルダー 5"/>
          <p:cNvSpPr>
            <a:spLocks noGrp="1"/>
          </p:cNvSpPr>
          <p:nvPr>
            <p:ph type="sldNum" sz="quarter" idx="12"/>
          </p:nvPr>
        </p:nvSpPr>
        <p:spPr/>
        <p:txBody>
          <a:bodyPr rtlCol="0"/>
          <a:lstStyle/>
          <a:p>
            <a:pPr rtl="0"/>
            <a:fld id="{7484C33C-72DA-4D7E-8F3D-83FCD2BBF52F}" type="slidenum">
              <a:rPr kumimoji="1" lang="ja-JP" altLang="en-US" smtClean="0"/>
              <a:t>‹#›</a:t>
            </a:fld>
            <a:endParaRPr kumimoji="1" lang="ja-JP" altLang="en-US"/>
          </a:p>
        </p:txBody>
      </p:sp>
    </p:spTree>
    <p:extLst>
      <p:ext uri="{BB962C8B-B14F-4D97-AF65-F5344CB8AC3E}">
        <p14:creationId xmlns:p14="http://schemas.microsoft.com/office/powerpoint/2010/main" val="18247265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タイトルと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p>
            <a:pPr rtl="0"/>
            <a:r>
              <a:rPr lang="ko"/>
              <a:t>マスター タイトルの書式設定</a:t>
            </a:r>
          </a:p>
        </p:txBody>
      </p:sp>
      <p:sp>
        <p:nvSpPr>
          <p:cNvPr id="3" name="テキスト プレースホルダー 2"/>
          <p:cNvSpPr>
            <a:spLocks noGrp="1"/>
          </p:cNvSpPr>
          <p:nvPr>
            <p:ph type="body" idx="1"/>
          </p:nvPr>
        </p:nvSpPr>
        <p:spPr/>
        <p:txBody>
          <a:bodyPr rtlCol="0"/>
          <a:lstStyle/>
          <a:p>
            <a:pPr lvl="0" rtl="0"/>
            <a:r>
              <a:rPr lang="ko"/>
              <a:t>マスター テキストの書式設定</a:t>
            </a:r>
          </a:p>
          <a:p>
            <a:pPr lvl="1" rtl="0"/>
            <a:r>
              <a:rPr lang="ko"/>
              <a:t>第 2 レベル</a:t>
            </a:r>
          </a:p>
          <a:p>
            <a:pPr lvl="2" rtl="0"/>
            <a:r>
              <a:rPr lang="ko"/>
              <a:t>第 3 レベル</a:t>
            </a:r>
          </a:p>
          <a:p>
            <a:pPr lvl="3" rtl="0"/>
            <a:r>
              <a:rPr lang="ko"/>
              <a:t>第 4 レベル</a:t>
            </a:r>
          </a:p>
          <a:p>
            <a:pPr lvl="4" rtl="0"/>
            <a:r>
              <a:rPr lang="ko"/>
              <a:t>第 5 レベル</a:t>
            </a:r>
          </a:p>
        </p:txBody>
      </p:sp>
      <p:sp>
        <p:nvSpPr>
          <p:cNvPr id="4" name="日付プレースホルダー 3"/>
          <p:cNvSpPr>
            <a:spLocks noGrp="1"/>
          </p:cNvSpPr>
          <p:nvPr>
            <p:ph type="dt" sz="half" idx="10"/>
          </p:nvPr>
        </p:nvSpPr>
        <p:spPr/>
        <p:txBody>
          <a:bodyPr rtlCol="0"/>
          <a:lstStyle/>
          <a:p>
            <a:pPr rtl="0"/>
            <a:r>
              <a:rPr kumimoji="1" lang="ja-JP" altLang="en-US"/>
              <a:t>2023/1/17</a:t>
            </a:r>
          </a:p>
        </p:txBody>
      </p:sp>
      <p:sp>
        <p:nvSpPr>
          <p:cNvPr id="5" name="フッター プレースホルダー 4"/>
          <p:cNvSpPr>
            <a:spLocks noGrp="1"/>
          </p:cNvSpPr>
          <p:nvPr>
            <p:ph type="ftr" sz="quarter" idx="11"/>
          </p:nvPr>
        </p:nvSpPr>
        <p:spPr/>
        <p:txBody>
          <a:bodyPr rtlCol="0"/>
          <a:lstStyle/>
          <a:p>
            <a:pPr rtl="0"/>
            <a:r>
              <a:rPr lang="ko"/>
              <a:t>9.「低血糖」とは？</a:t>
            </a:r>
          </a:p>
          <a:p>
            <a:pPr rtl="0"/>
            <a:endParaRPr lang="ko"/>
          </a:p>
        </p:txBody>
      </p:sp>
      <p:sp>
        <p:nvSpPr>
          <p:cNvPr id="6" name="スライド番号プレースホルダー 5"/>
          <p:cNvSpPr>
            <a:spLocks noGrp="1"/>
          </p:cNvSpPr>
          <p:nvPr>
            <p:ph type="sldNum" sz="quarter" idx="12"/>
          </p:nvPr>
        </p:nvSpPr>
        <p:spPr/>
        <p:txBody>
          <a:bodyPr rtlCol="0"/>
          <a:lstStyle/>
          <a:p>
            <a:pPr rtl="0"/>
            <a:fld id="{7484C33C-72DA-4D7E-8F3D-83FCD2BBF52F}" type="slidenum">
              <a:rPr kumimoji="1" lang="ja-JP" altLang="en-US" smtClean="0"/>
              <a:t>‹#›</a:t>
            </a:fld>
            <a:endParaRPr kumimoji="1" lang="ja-JP" altLang="en-US"/>
          </a:p>
        </p:txBody>
      </p:sp>
    </p:spTree>
    <p:extLst>
      <p:ext uri="{BB962C8B-B14F-4D97-AF65-F5344CB8AC3E}">
        <p14:creationId xmlns:p14="http://schemas.microsoft.com/office/powerpoint/2010/main" val="18089160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342900" y="396699"/>
            <a:ext cx="6172200" cy="1651000"/>
          </a:xfrm>
          <a:prstGeom prst="rect">
            <a:avLst/>
          </a:prstGeom>
        </p:spPr>
        <p:txBody>
          <a:bodyPr vert="horz" lIns="91440" tIns="45720" rIns="91440" bIns="45720" rtlCol="0" anchor="ctr">
            <a:normAutofit/>
          </a:bodyPr>
          <a:lstStyle/>
          <a:p>
            <a:pPr rtl="0"/>
            <a:r>
              <a:rPr lang="ko"/>
              <a:t>マスター タイトルの書式設定</a:t>
            </a:r>
          </a:p>
        </p:txBody>
      </p:sp>
      <p:sp>
        <p:nvSpPr>
          <p:cNvPr id="3" name="テキスト プレースホルダー 2"/>
          <p:cNvSpPr>
            <a:spLocks noGrp="1"/>
          </p:cNvSpPr>
          <p:nvPr>
            <p:ph type="body" idx="1"/>
          </p:nvPr>
        </p:nvSpPr>
        <p:spPr>
          <a:xfrm>
            <a:off x="342900" y="2311402"/>
            <a:ext cx="6172200" cy="6537502"/>
          </a:xfrm>
          <a:prstGeom prst="rect">
            <a:avLst/>
          </a:prstGeom>
        </p:spPr>
        <p:txBody>
          <a:bodyPr vert="horz" lIns="91440" tIns="45720" rIns="91440" bIns="45720" rtlCol="0">
            <a:normAutofit/>
          </a:bodyPr>
          <a:lstStyle/>
          <a:p>
            <a:pPr lvl="0" rtl="0"/>
            <a:r>
              <a:rPr lang="ko"/>
              <a:t>マスター テキストの書式設定</a:t>
            </a:r>
          </a:p>
          <a:p>
            <a:pPr lvl="1" rtl="0"/>
            <a:r>
              <a:rPr lang="ko"/>
              <a:t>第 2 レベル</a:t>
            </a:r>
          </a:p>
          <a:p>
            <a:pPr lvl="2" rtl="0"/>
            <a:r>
              <a:rPr lang="ko"/>
              <a:t>第 3 レベル</a:t>
            </a:r>
          </a:p>
          <a:p>
            <a:pPr lvl="3" rtl="0"/>
            <a:r>
              <a:rPr lang="ko"/>
              <a:t>第 4 レベル</a:t>
            </a:r>
          </a:p>
          <a:p>
            <a:pPr lvl="4" rtl="0"/>
            <a:r>
              <a:rPr lang="ko"/>
              <a:t>第 5 レベル</a:t>
            </a:r>
          </a:p>
        </p:txBody>
      </p:sp>
      <p:sp>
        <p:nvSpPr>
          <p:cNvPr id="4" name="日付プレースホルダー 3"/>
          <p:cNvSpPr>
            <a:spLocks noGrp="1"/>
          </p:cNvSpPr>
          <p:nvPr>
            <p:ph type="dt" sz="half" idx="2"/>
          </p:nvPr>
        </p:nvSpPr>
        <p:spPr>
          <a:xfrm>
            <a:off x="342900" y="9181396"/>
            <a:ext cx="1600200" cy="527402"/>
          </a:xfrm>
          <a:prstGeom prst="rect">
            <a:avLst/>
          </a:prstGeom>
        </p:spPr>
        <p:txBody>
          <a:bodyPr vert="horz" lIns="91440" tIns="45720" rIns="91440" bIns="45720" rtlCol="0" anchor="ctr"/>
          <a:lstStyle>
            <a:lvl1pPr algn="l">
              <a:defRPr sz="1200">
                <a:solidFill>
                  <a:schemeClr val="tx1">
                    <a:tint val="75000"/>
                  </a:schemeClr>
                </a:solidFill>
              </a:defRPr>
            </a:lvl1pPr>
          </a:lstStyle>
          <a:p>
            <a:pPr rtl="0"/>
            <a:r>
              <a:rPr kumimoji="1" lang="ja-JP" altLang="en-US"/>
              <a:t>2023/1/17</a:t>
            </a:r>
          </a:p>
        </p:txBody>
      </p:sp>
      <p:sp>
        <p:nvSpPr>
          <p:cNvPr id="5" name="フッター プレースホルダー 4"/>
          <p:cNvSpPr>
            <a:spLocks noGrp="1"/>
          </p:cNvSpPr>
          <p:nvPr>
            <p:ph type="ftr" sz="quarter" idx="3"/>
          </p:nvPr>
        </p:nvSpPr>
        <p:spPr>
          <a:xfrm>
            <a:off x="2343150" y="9181396"/>
            <a:ext cx="2171700" cy="527402"/>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r>
              <a:rPr lang="ko"/>
              <a:t>9.「低血糖」とは？</a:t>
            </a:r>
          </a:p>
          <a:p>
            <a:pPr rtl="0"/>
            <a:endParaRPr lang="ko"/>
          </a:p>
        </p:txBody>
      </p:sp>
      <p:sp>
        <p:nvSpPr>
          <p:cNvPr id="6" name="スライド番号プレースホルダー 5"/>
          <p:cNvSpPr>
            <a:spLocks noGrp="1"/>
          </p:cNvSpPr>
          <p:nvPr>
            <p:ph type="sldNum" sz="quarter" idx="4"/>
          </p:nvPr>
        </p:nvSpPr>
        <p:spPr>
          <a:xfrm>
            <a:off x="4914900" y="9181396"/>
            <a:ext cx="1600200" cy="527402"/>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7484C33C-72DA-4D7E-8F3D-83FCD2BBF52F}" type="slidenum">
              <a:rPr kumimoji="1" lang="ja-JP" altLang="en-US" smtClean="0"/>
              <a:t>‹#›</a:t>
            </a:fld>
            <a:endParaRPr kumimoji="1" lang="ja-JP" altLang="en-US"/>
          </a:p>
        </p:txBody>
      </p:sp>
    </p:spTree>
    <p:extLst>
      <p:ext uri="{BB962C8B-B14F-4D97-AF65-F5344CB8AC3E}">
        <p14:creationId xmlns:p14="http://schemas.microsoft.com/office/powerpoint/2010/main" val="18094378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wmf"/><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9.wmf"/><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8.png"/><Relationship Id="rId4" Type="http://schemas.openxmlformats.org/officeDocument/2006/relationships/image" Target="../media/image7.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テキスト ボックス 14"/>
          <p:cNvSpPr txBox="1"/>
          <p:nvPr/>
        </p:nvSpPr>
        <p:spPr>
          <a:xfrm>
            <a:off x="92562" y="999237"/>
            <a:ext cx="5856719" cy="569387"/>
          </a:xfrm>
          <a:prstGeom prst="rect">
            <a:avLst/>
          </a:prstGeom>
          <a:noFill/>
        </p:spPr>
        <p:txBody>
          <a:bodyPr wrap="square" rtlCol="0">
            <a:spAutoFit/>
          </a:bodyPr>
          <a:lstStyle/>
          <a:p>
            <a:pPr algn="just" rtl="0"/>
            <a:r>
              <a:rPr lang="vi" altLang="ja-JP" sz="2000" b="1" dirty="0">
                <a:solidFill>
                  <a:schemeClr val="accent1"/>
                </a:solidFill>
                <a:latin typeface="Times New Roman" panose="02020603050405020304" pitchFamily="18" charset="0"/>
                <a:ea typeface="HG丸ｺﾞｼｯｸM-PRO" panose="020F0600000000000000" pitchFamily="50" charset="-128"/>
                <a:cs typeface="Times New Roman" panose="02020603050405020304" pitchFamily="18" charset="0"/>
              </a:rPr>
              <a:t>★ </a:t>
            </a:r>
            <a:r>
              <a:rPr lang="vi" altLang="ja-JP" sz="2000" b="1" dirty="0">
                <a:latin typeface="Times New Roman" panose="02020603050405020304" pitchFamily="18" charset="0"/>
                <a:ea typeface="HG丸ｺﾞｼｯｸM-PRO" panose="020F0600000000000000" pitchFamily="50" charset="-128"/>
                <a:cs typeface="Times New Roman" panose="02020603050405020304" pitchFamily="18" charset="0"/>
              </a:rPr>
              <a:t>“Hạ đường huyết” là gì?</a:t>
            </a:r>
          </a:p>
          <a:p>
            <a:pPr algn="just"/>
            <a:r>
              <a:rPr lang="ja-JP" altLang="en-US" sz="1100" b="1">
                <a:latin typeface="HG丸ｺﾞｼｯｸM-PRO" panose="020F0600000000000000" pitchFamily="50" charset="-128"/>
                <a:ea typeface="HG丸ｺﾞｼｯｸM-PRO" panose="020F0600000000000000" pitchFamily="50" charset="-128"/>
              </a:rPr>
              <a:t>　　　「低血糖」とは</a:t>
            </a:r>
            <a:endParaRPr lang="en-US" altLang="ja-JP" sz="1100" dirty="0">
              <a:latin typeface="HG丸ｺﾞｼｯｸM-PRO" panose="020F0600000000000000" pitchFamily="50" charset="-128"/>
              <a:ea typeface="HG丸ｺﾞｼｯｸM-PRO" panose="020F0600000000000000" pitchFamily="50" charset="-128"/>
            </a:endParaRPr>
          </a:p>
        </p:txBody>
      </p:sp>
      <p:sp>
        <p:nvSpPr>
          <p:cNvPr id="13" name="円/楕円 12"/>
          <p:cNvSpPr/>
          <p:nvPr/>
        </p:nvSpPr>
        <p:spPr>
          <a:xfrm>
            <a:off x="206932" y="272480"/>
            <a:ext cx="6243229" cy="684041"/>
          </a:xfrm>
          <a:prstGeom prst="ellipse">
            <a:avLst/>
          </a:prstGeom>
          <a:solidFill>
            <a:srgbClr val="CCFFFF"/>
          </a:solidFill>
          <a:ln w="28575">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vi" altLang="ja-JP" sz="2200" b="1" dirty="0">
                <a:solidFill>
                  <a:schemeClr val="tx1"/>
                </a:solidFill>
                <a:latin typeface="Times New Roman" panose="02020603050405020304" pitchFamily="18" charset="0"/>
                <a:ea typeface="HG丸ｺﾞｼｯｸM-PRO" pitchFamily="50" charset="-128"/>
                <a:cs typeface="Times New Roman" panose="02020603050405020304" pitchFamily="18" charset="0"/>
              </a:rPr>
              <a:t>9. “Hạ đường huyết” là gì?</a:t>
            </a:r>
          </a:p>
          <a:p>
            <a:pPr algn="ctr"/>
            <a:r>
              <a:rPr lang="ja-JP" altLang="en-US" sz="1400" b="1">
                <a:solidFill>
                  <a:schemeClr val="tx1"/>
                </a:solidFill>
                <a:latin typeface="HG丸ｺﾞｼｯｸM-PRO" pitchFamily="50" charset="-128"/>
                <a:ea typeface="HG丸ｺﾞｼｯｸM-PRO" pitchFamily="50" charset="-128"/>
              </a:rPr>
              <a:t>「低血糖」とは？</a:t>
            </a:r>
            <a:endParaRPr lang="en-US" altLang="ja-JP" sz="1400" b="1" dirty="0">
              <a:solidFill>
                <a:schemeClr val="tx1"/>
              </a:solidFill>
              <a:latin typeface="HG丸ｺﾞｼｯｸM-PRO" pitchFamily="50" charset="-128"/>
              <a:ea typeface="HG丸ｺﾞｼｯｸM-PRO" pitchFamily="50" charset="-128"/>
            </a:endParaRPr>
          </a:p>
        </p:txBody>
      </p:sp>
      <p:pic>
        <p:nvPicPr>
          <p:cNvPr id="19" name="図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2196" y="1568624"/>
            <a:ext cx="1035105" cy="923953"/>
          </a:xfrm>
          <a:prstGeom prst="rect">
            <a:avLst/>
          </a:prstGeom>
        </p:spPr>
      </p:pic>
      <p:sp>
        <p:nvSpPr>
          <p:cNvPr id="6" name="角丸四角形吹き出し 5"/>
          <p:cNvSpPr/>
          <p:nvPr/>
        </p:nvSpPr>
        <p:spPr>
          <a:xfrm>
            <a:off x="1778290" y="1640632"/>
            <a:ext cx="4972221" cy="797094"/>
          </a:xfrm>
          <a:prstGeom prst="wedgeRoundRectCallout">
            <a:avLst>
              <a:gd name="adj1" fmla="val -55722"/>
              <a:gd name="adj2" fmla="val 20422"/>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rtl="0"/>
            <a:r>
              <a:rPr lang="vi" altLang="ja-JP" dirty="0">
                <a:latin typeface="Times New Roman" panose="02020603050405020304" pitchFamily="18" charset="0"/>
                <a:ea typeface="HGMaruGothicMPRO" panose="020F0600000000000000" pitchFamily="34" charset="-128"/>
                <a:cs typeface="Times New Roman" panose="02020603050405020304" pitchFamily="18" charset="0"/>
              </a:rPr>
              <a:t>Là việc mức đường huyết dưới 70 mg/dL do thuốc trị bệnh tiểu đường</a:t>
            </a:r>
          </a:p>
          <a:p>
            <a:r>
              <a:rPr lang="ja-JP" altLang="en-US" sz="1000">
                <a:latin typeface="HGMaruGothicMPRO" panose="020F0600000000000000" pitchFamily="34" charset="-128"/>
                <a:ea typeface="HGMaruGothicMPRO" panose="020F0600000000000000" pitchFamily="34" charset="-128"/>
              </a:rPr>
              <a:t>糖尿病の薬によって 血糖値が </a:t>
            </a:r>
            <a:r>
              <a:rPr lang="en-US" altLang="ja-JP" sz="1000" dirty="0">
                <a:latin typeface="HGMaruGothicMPRO" panose="020F0600000000000000" pitchFamily="34" charset="-128"/>
                <a:ea typeface="HGMaruGothicMPRO" panose="020F0600000000000000" pitchFamily="34" charset="-128"/>
              </a:rPr>
              <a:t>70</a:t>
            </a:r>
            <a:r>
              <a:rPr lang="en" altLang="ja-JP" sz="1000" dirty="0">
                <a:latin typeface="HGMaruGothicMPRO" panose="020F0600000000000000" pitchFamily="34" charset="-128"/>
                <a:ea typeface="HGMaruGothicMPRO" panose="020F0600000000000000" pitchFamily="34" charset="-128"/>
              </a:rPr>
              <a:t>mg/dL </a:t>
            </a:r>
            <a:r>
              <a:rPr lang="ja-JP" altLang="en-US" sz="1000">
                <a:latin typeface="HGMaruGothicMPRO" panose="020F0600000000000000" pitchFamily="34" charset="-128"/>
                <a:ea typeface="HGMaruGothicMPRO" panose="020F0600000000000000" pitchFamily="34" charset="-128"/>
              </a:rPr>
              <a:t>を下回ることです </a:t>
            </a:r>
            <a:r>
              <a:rPr lang="vi" altLang="ja-JP" sz="1000" dirty="0">
                <a:latin typeface="HGMaruGothicMPRO" panose="020F0600000000000000" pitchFamily="34" charset="-128"/>
                <a:ea typeface="HGMaruGothicMPRO" panose="020F0600000000000000" pitchFamily="34" charset="-128"/>
                <a:cs typeface="Times New Roman" panose="02020603050405020304" pitchFamily="18" charset="0"/>
              </a:rPr>
              <a:t> </a:t>
            </a:r>
            <a:endParaRPr lang="ja-JP" altLang="en-US" sz="1000" dirty="0">
              <a:latin typeface="HGMaruGothicMPRO" panose="020F0600000000000000" pitchFamily="34" charset="-128"/>
              <a:ea typeface="HGMaruGothicMPRO" panose="020F0600000000000000" pitchFamily="34" charset="-128"/>
              <a:cs typeface="Times New Roman" panose="02020603050405020304" pitchFamily="18" charset="0"/>
            </a:endParaRPr>
          </a:p>
        </p:txBody>
      </p:sp>
      <p:sp>
        <p:nvSpPr>
          <p:cNvPr id="5" name="テキスト ボックス 4">
            <a:extLst>
              <a:ext uri="{FF2B5EF4-FFF2-40B4-BE49-F238E27FC236}">
                <a16:creationId xmlns:a16="http://schemas.microsoft.com/office/drawing/2014/main" id="{5D9F0822-8CBA-2846-869D-F805C435FEDE}"/>
              </a:ext>
            </a:extLst>
          </p:cNvPr>
          <p:cNvSpPr txBox="1"/>
          <p:nvPr/>
        </p:nvSpPr>
        <p:spPr>
          <a:xfrm>
            <a:off x="107490" y="3080792"/>
            <a:ext cx="6737767" cy="2908489"/>
          </a:xfrm>
          <a:prstGeom prst="rect">
            <a:avLst/>
          </a:prstGeom>
          <a:noFill/>
        </p:spPr>
        <p:txBody>
          <a:bodyPr wrap="square" rtlCol="0">
            <a:spAutoFit/>
          </a:bodyPr>
          <a:lstStyle/>
          <a:p>
            <a:pPr marL="285750" indent="-285750">
              <a:buFont typeface="Arial" panose="020B0604020202020204" pitchFamily="34" charset="0"/>
              <a:buChar char="•"/>
            </a:pPr>
            <a:r>
              <a:rPr lang="vi" altLang="ja-JP" sz="1600" dirty="0">
                <a:latin typeface="Times New Roman" panose="02020603050405020304" pitchFamily="18" charset="0"/>
                <a:ea typeface="HGMaruGothicMPRO" panose="020F0600000000000000" pitchFamily="34" charset="-128"/>
                <a:cs typeface="Times New Roman" panose="02020603050405020304" pitchFamily="18" charset="0"/>
              </a:rPr>
              <a:t>Khi mức đường huyết giảm xuống, sẽ gặp các triệu chứng như hình bên dưới. Nếu các triệu chứng xuất hiện, hãy nhanh chóng áp dụng các biện pháp xử lý.</a:t>
            </a:r>
          </a:p>
          <a:p>
            <a:r>
              <a:rPr lang="ja-JP" altLang="en-US" sz="900">
                <a:latin typeface="HGMaruGothicMPRO" panose="020F0600000000000000" pitchFamily="34" charset="-128"/>
                <a:ea typeface="HGMaruGothicMPRO" panose="020F0600000000000000" pitchFamily="34" charset="-128"/>
              </a:rPr>
              <a:t>　　　血糖値が下がると、下の絵のような症状になります。症状がでたら早く対応しましょう。</a:t>
            </a:r>
            <a:endParaRPr lang="en-US" altLang="ja-JP" sz="900" dirty="0">
              <a:latin typeface="HGMaruGothicMPRO" panose="020F0600000000000000" pitchFamily="34" charset="-128"/>
              <a:ea typeface="HGMaruGothicMPRO" panose="020F0600000000000000" pitchFamily="34" charset="-128"/>
            </a:endParaRPr>
          </a:p>
          <a:p>
            <a:endParaRPr lang="en-US" altLang="ja-JP" sz="300" dirty="0">
              <a:latin typeface="HGMaruGothicMPRO" panose="020F0600000000000000" pitchFamily="34" charset="-128"/>
              <a:ea typeface="HGMaruGothicMPRO" panose="020F0600000000000000" pitchFamily="34" charset="-128"/>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vi" altLang="ja-JP" sz="1600" b="0" i="0" u="none" strike="noStrike" kern="1200" cap="none" spc="0" normalizeH="0" baseline="0" noProof="0" dirty="0">
                <a:ln>
                  <a:noFill/>
                </a:ln>
                <a:solidFill>
                  <a:srgbClr val="FF40FF"/>
                </a:solidFill>
                <a:effectLst/>
                <a:uLnTx/>
                <a:uFillTx/>
                <a:latin typeface="Times New Roman" panose="02020603050405020304" pitchFamily="18" charset="0"/>
                <a:ea typeface="HGMaruGothicMPRO" panose="020F0600000000000000" pitchFamily="34" charset="-128"/>
                <a:cs typeface="Times New Roman" panose="02020603050405020304" pitchFamily="18" charset="0"/>
              </a:rPr>
              <a:t>Hạ đường huyết không tự nhận biết </a:t>
            </a:r>
            <a:r>
              <a:rPr kumimoji="1" lang="vi" altLang="ja-JP" sz="1600" b="0" i="0" u="none" strike="noStrike" kern="1200" cap="none" spc="0" normalizeH="0" baseline="0" noProof="0" dirty="0">
                <a:ln>
                  <a:noFill/>
                </a:ln>
                <a:solidFill>
                  <a:prstClr val="black"/>
                </a:solidFill>
                <a:effectLst/>
                <a:uLnTx/>
                <a:uFillTx/>
                <a:latin typeface="Times New Roman" panose="02020603050405020304" pitchFamily="18" charset="0"/>
                <a:ea typeface="HGMaruGothicMPRO" panose="020F0600000000000000" pitchFamily="34" charset="-128"/>
                <a:cs typeface="Times New Roman" panose="02020603050405020304" pitchFamily="18" charset="0"/>
              </a:rPr>
              <a:t>: Khởi phát đột ngột các triệu chứng nghiêm trọng của hệ thần kinh trung ương (chẳng hạn như </a:t>
            </a:r>
            <a:r>
              <a:rPr kumimoji="1" lang="en-US" altLang="ja-JP" sz="1600" b="0" i="0" u="none" strike="noStrike" kern="1200" cap="none" spc="0" normalizeH="0" baseline="0" noProof="0" dirty="0" err="1">
                <a:ln>
                  <a:noFill/>
                </a:ln>
                <a:solidFill>
                  <a:prstClr val="black"/>
                </a:solidFill>
                <a:effectLst/>
                <a:uLnTx/>
                <a:uFillTx/>
                <a:latin typeface="Times New Roman" panose="02020603050405020304" pitchFamily="18" charset="0"/>
                <a:ea typeface="HGMaruGothicMPRO" panose="020F0600000000000000" pitchFamily="34" charset="-128"/>
                <a:cs typeface="Times New Roman" panose="02020603050405020304" pitchFamily="18" charset="0"/>
              </a:rPr>
              <a:t>bị</a:t>
            </a:r>
            <a:r>
              <a:rPr kumimoji="1" lang="en-US" altLang="ja-JP" sz="1600" b="0" i="0" u="none" strike="noStrike" kern="1200" cap="none" spc="0" normalizeH="0" baseline="0" noProof="0" dirty="0">
                <a:ln>
                  <a:noFill/>
                </a:ln>
                <a:solidFill>
                  <a:prstClr val="black"/>
                </a:solidFill>
                <a:effectLst/>
                <a:uLnTx/>
                <a:uFillTx/>
                <a:latin typeface="Times New Roman" panose="02020603050405020304" pitchFamily="18" charset="0"/>
                <a:ea typeface="HGMaruGothicMPRO" panose="020F0600000000000000" pitchFamily="34" charset="-128"/>
                <a:cs typeface="Times New Roman" panose="02020603050405020304" pitchFamily="18" charset="0"/>
              </a:rPr>
              <a:t> </a:t>
            </a:r>
            <a:r>
              <a:rPr kumimoji="1" lang="en-US" altLang="ja-JP" sz="1600" b="0" i="0" u="none" strike="noStrike" kern="1200" cap="none" spc="0" normalizeH="0" baseline="0" noProof="0" dirty="0" err="1">
                <a:ln>
                  <a:noFill/>
                </a:ln>
                <a:solidFill>
                  <a:prstClr val="black"/>
                </a:solidFill>
                <a:effectLst/>
                <a:uLnTx/>
                <a:uFillTx/>
                <a:latin typeface="Times New Roman" panose="02020603050405020304" pitchFamily="18" charset="0"/>
                <a:ea typeface="HGMaruGothicMPRO" panose="020F0600000000000000" pitchFamily="34" charset="-128"/>
                <a:cs typeface="Times New Roman" panose="02020603050405020304" pitchFamily="18" charset="0"/>
              </a:rPr>
              <a:t>mất</a:t>
            </a:r>
            <a:r>
              <a:rPr kumimoji="1" lang="en-US" altLang="ja-JP" sz="1600" b="0" i="0" u="none" strike="noStrike" kern="1200" cap="none" spc="0" normalizeH="0" baseline="0" noProof="0" dirty="0">
                <a:ln>
                  <a:noFill/>
                </a:ln>
                <a:solidFill>
                  <a:prstClr val="black"/>
                </a:solidFill>
                <a:effectLst/>
                <a:uLnTx/>
                <a:uFillTx/>
                <a:latin typeface="Times New Roman" panose="02020603050405020304" pitchFamily="18" charset="0"/>
                <a:ea typeface="HGMaruGothicMPRO" panose="020F0600000000000000" pitchFamily="34" charset="-128"/>
                <a:cs typeface="Times New Roman" panose="02020603050405020304" pitchFamily="18" charset="0"/>
              </a:rPr>
              <a:t> </a:t>
            </a:r>
            <a:r>
              <a:rPr kumimoji="1" lang="en-US" altLang="ja-JP" sz="1600" b="0" i="0" u="none" strike="noStrike" kern="1200" cap="none" spc="0" normalizeH="0" baseline="0" noProof="0" dirty="0" err="1">
                <a:ln>
                  <a:noFill/>
                </a:ln>
                <a:solidFill>
                  <a:prstClr val="black"/>
                </a:solidFill>
                <a:effectLst/>
                <a:uLnTx/>
                <a:uFillTx/>
                <a:latin typeface="Times New Roman" panose="02020603050405020304" pitchFamily="18" charset="0"/>
                <a:ea typeface="HGMaruGothicMPRO" panose="020F0600000000000000" pitchFamily="34" charset="-128"/>
                <a:cs typeface="Times New Roman" panose="02020603050405020304" pitchFamily="18" charset="0"/>
              </a:rPr>
              <a:t>ý</a:t>
            </a:r>
            <a:r>
              <a:rPr kumimoji="1" lang="en-US" altLang="ja-JP" sz="1600" b="0" i="0" u="none" strike="noStrike" kern="1200" cap="none" spc="0" normalizeH="0" baseline="0" noProof="0" dirty="0">
                <a:ln>
                  <a:noFill/>
                </a:ln>
                <a:solidFill>
                  <a:prstClr val="black"/>
                </a:solidFill>
                <a:effectLst/>
                <a:uLnTx/>
                <a:uFillTx/>
                <a:latin typeface="Times New Roman" panose="02020603050405020304" pitchFamily="18" charset="0"/>
                <a:ea typeface="HGMaruGothicMPRO" panose="020F0600000000000000" pitchFamily="34" charset="-128"/>
                <a:cs typeface="Times New Roman" panose="02020603050405020304" pitchFamily="18" charset="0"/>
              </a:rPr>
              <a:t> </a:t>
            </a:r>
            <a:r>
              <a:rPr kumimoji="1" lang="en-US" altLang="ja-JP" sz="1600" b="0" i="0" u="none" strike="noStrike" kern="1200" cap="none" spc="0" normalizeH="0" baseline="0" noProof="0" dirty="0" err="1">
                <a:ln>
                  <a:noFill/>
                </a:ln>
                <a:solidFill>
                  <a:prstClr val="black"/>
                </a:solidFill>
                <a:effectLst/>
                <a:uLnTx/>
                <a:uFillTx/>
                <a:latin typeface="Times New Roman" panose="02020603050405020304" pitchFamily="18" charset="0"/>
                <a:ea typeface="HGMaruGothicMPRO" panose="020F0600000000000000" pitchFamily="34" charset="-128"/>
                <a:cs typeface="Times New Roman" panose="02020603050405020304" pitchFamily="18" charset="0"/>
              </a:rPr>
              <a:t>thức</a:t>
            </a:r>
            <a:r>
              <a:rPr kumimoji="1" lang="vi" altLang="ja-JP" sz="1600" b="0" i="0" u="none" strike="noStrike" kern="1200" cap="none" spc="0" normalizeH="0" baseline="0" noProof="0" dirty="0">
                <a:ln>
                  <a:noFill/>
                </a:ln>
                <a:solidFill>
                  <a:prstClr val="black"/>
                </a:solidFill>
                <a:effectLst/>
                <a:uLnTx/>
                <a:uFillTx/>
                <a:latin typeface="Times New Roman" panose="02020603050405020304" pitchFamily="18" charset="0"/>
                <a:ea typeface="HGMaruGothicMPRO" panose="020F0600000000000000" pitchFamily="34" charset="-128"/>
                <a:cs typeface="Times New Roman" panose="02020603050405020304" pitchFamily="18" charset="0"/>
              </a:rPr>
              <a:t> v.v.) mà không có triệu chứng</a:t>
            </a:r>
            <a:r>
              <a:rPr kumimoji="1" lang="en-US" altLang="ja-JP" sz="1600" b="0" i="0" u="none" strike="noStrike" kern="1200" cap="none" spc="0" normalizeH="0" baseline="0" noProof="0" dirty="0">
                <a:ln>
                  <a:noFill/>
                </a:ln>
                <a:solidFill>
                  <a:prstClr val="black"/>
                </a:solidFill>
                <a:effectLst/>
                <a:uLnTx/>
                <a:uFillTx/>
                <a:latin typeface="Times New Roman" panose="02020603050405020304" pitchFamily="18" charset="0"/>
                <a:ea typeface="HGMaruGothicMPRO" panose="020F0600000000000000" pitchFamily="34" charset="-128"/>
                <a:cs typeface="Times New Roman" panose="02020603050405020304" pitchFamily="18" charset="0"/>
              </a:rPr>
              <a:t> </a:t>
            </a:r>
            <a:r>
              <a:rPr kumimoji="1" lang="en-US" altLang="ja-JP" sz="1600" b="0" i="0" u="none" strike="noStrike" kern="1200" cap="none" spc="0" normalizeH="0" baseline="0" noProof="0" dirty="0" err="1">
                <a:ln>
                  <a:noFill/>
                </a:ln>
                <a:solidFill>
                  <a:prstClr val="black"/>
                </a:solidFill>
                <a:effectLst/>
                <a:uLnTx/>
                <a:uFillTx/>
                <a:latin typeface="Times New Roman" panose="02020603050405020304" pitchFamily="18" charset="0"/>
                <a:ea typeface="HGMaruGothicMPRO" panose="020F0600000000000000" pitchFamily="34" charset="-128"/>
                <a:cs typeface="Times New Roman" panose="02020603050405020304" pitchFamily="18" charset="0"/>
              </a:rPr>
              <a:t>gì</a:t>
            </a:r>
            <a:r>
              <a:rPr kumimoji="1" lang="vi" altLang="ja-JP" sz="1600" b="0" i="0" u="none" strike="noStrike" kern="1200" cap="none" spc="0" normalizeH="0" baseline="0" noProof="0" dirty="0">
                <a:ln>
                  <a:noFill/>
                </a:ln>
                <a:solidFill>
                  <a:prstClr val="black"/>
                </a:solidFill>
                <a:effectLst/>
                <a:uLnTx/>
                <a:uFillTx/>
                <a:latin typeface="Times New Roman" panose="02020603050405020304" pitchFamily="18" charset="0"/>
                <a:ea typeface="HGMaruGothicMPRO" panose="020F0600000000000000" pitchFamily="34" charset="-128"/>
                <a:cs typeface="Times New Roman" panose="02020603050405020304" pitchFamily="18" charset="0"/>
              </a:rPr>
              <a:t> ngay cả khi mức đường huyết dưới 70 mg/dL.</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a:ln>
                  <a:noFill/>
                </a:ln>
                <a:solidFill>
                  <a:srgbClr val="FF40FF"/>
                </a:solidFill>
                <a:effectLst/>
                <a:uLnTx/>
                <a:uFillTx/>
                <a:latin typeface="HGMaruGothicMPRO" panose="020F0600000000000000" pitchFamily="34" charset="-128"/>
                <a:ea typeface="HGMaruGothicMPRO" panose="020F0600000000000000" pitchFamily="34" charset="-128"/>
              </a:rPr>
              <a:t>　　　無自覚性低血糖</a:t>
            </a:r>
            <a:r>
              <a:rPr kumimoji="1" lang="ja-JP" altLang="en-US" sz="900" b="0" i="0" u="none" strike="noStrike" kern="1200" cap="none" spc="0" normalizeH="0" baseline="0" noProof="0">
                <a:ln>
                  <a:noFill/>
                </a:ln>
                <a:solidFill>
                  <a:prstClr val="black"/>
                </a:solidFill>
                <a:effectLst/>
                <a:uLnTx/>
                <a:uFillTx/>
                <a:latin typeface="HGMaruGothicMPRO" panose="020F0600000000000000" pitchFamily="34" charset="-128"/>
                <a:ea typeface="HGMaruGothicMPRO" panose="020F0600000000000000" pitchFamily="34" charset="-128"/>
              </a:rPr>
              <a:t>：血糖値が </a:t>
            </a:r>
            <a:r>
              <a:rPr kumimoji="1" lang="en-US" altLang="ja-JP" sz="900" b="0" i="0" u="none" strike="noStrike" kern="1200" cap="none" spc="0" normalizeH="0" baseline="0" noProof="0" dirty="0">
                <a:ln>
                  <a:noFill/>
                </a:ln>
                <a:solidFill>
                  <a:prstClr val="black"/>
                </a:solidFill>
                <a:effectLst/>
                <a:uLnTx/>
                <a:uFillTx/>
                <a:latin typeface="HGMaruGothicMPRO" panose="020F0600000000000000" pitchFamily="34" charset="-128"/>
                <a:ea typeface="HGMaruGothicMPRO" panose="020F0600000000000000" pitchFamily="34" charset="-128"/>
              </a:rPr>
              <a:t>70</a:t>
            </a:r>
            <a:r>
              <a:rPr kumimoji="1" lang="en" altLang="ja-JP" sz="900" b="0" i="0" u="none" strike="noStrike" kern="1200" cap="none" spc="0" normalizeH="0" baseline="0" noProof="0" dirty="0">
                <a:ln>
                  <a:noFill/>
                </a:ln>
                <a:solidFill>
                  <a:prstClr val="black"/>
                </a:solidFill>
                <a:effectLst/>
                <a:uLnTx/>
                <a:uFillTx/>
                <a:latin typeface="HGMaruGothicMPRO" panose="020F0600000000000000" pitchFamily="34" charset="-128"/>
                <a:ea typeface="HGMaruGothicMPRO" panose="020F0600000000000000" pitchFamily="34" charset="-128"/>
              </a:rPr>
              <a:t>mg/dL </a:t>
            </a:r>
            <a:r>
              <a:rPr kumimoji="1" lang="ja-JP" altLang="en-US" sz="900" b="0" i="0" u="none" strike="noStrike" kern="1200" cap="none" spc="0" normalizeH="0" baseline="0" noProof="0">
                <a:ln>
                  <a:noFill/>
                </a:ln>
                <a:solidFill>
                  <a:prstClr val="black"/>
                </a:solidFill>
                <a:effectLst/>
                <a:uLnTx/>
                <a:uFillTx/>
                <a:latin typeface="HGMaruGothicMPRO" panose="020F0600000000000000" pitchFamily="34" charset="-128"/>
                <a:ea typeface="HGMaruGothicMPRO" panose="020F0600000000000000" pitchFamily="34" charset="-128"/>
              </a:rPr>
              <a:t>を下回っても症状がなく、突然重い中枢神経症状（意識がなくなるなど）が出る</a:t>
            </a:r>
            <a:endParaRPr kumimoji="1" lang="en-US" altLang="ja-JP" sz="900" b="0" i="0" u="none" strike="noStrike" kern="1200" cap="none" spc="0" normalizeH="0" baseline="0" noProof="0" dirty="0">
              <a:ln>
                <a:noFill/>
              </a:ln>
              <a:solidFill>
                <a:prstClr val="black"/>
              </a:solidFill>
              <a:effectLst/>
              <a:uLnTx/>
              <a:uFillTx/>
              <a:latin typeface="HGMaruGothicMPRO" panose="020F0600000000000000" pitchFamily="34" charset="-128"/>
              <a:ea typeface="HGMaruGothicMPRO" panose="020F0600000000000000"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vi" altLang="ja-JP" sz="300" b="0" i="0" u="none" strike="noStrike" kern="1200" cap="none" spc="0" normalizeH="0" baseline="0" noProof="0" dirty="0">
              <a:ln>
                <a:noFill/>
              </a:ln>
              <a:solidFill>
                <a:prstClr val="black"/>
              </a:solidFill>
              <a:effectLst/>
              <a:uLnTx/>
              <a:uFillTx/>
              <a:latin typeface="HGMaruGothicMPRO" panose="020F0600000000000000" pitchFamily="34" charset="-128"/>
              <a:ea typeface="HGMaruGothicMPRO" panose="020F0600000000000000" pitchFamily="34" charset="-128"/>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vi" altLang="ja-JP" sz="1600" b="0" i="0" u="none" strike="noStrike" kern="1200" cap="none" spc="0" normalizeH="0" baseline="0" noProof="0" dirty="0">
                <a:ln>
                  <a:noFill/>
                </a:ln>
                <a:solidFill>
                  <a:prstClr val="black"/>
                </a:solidFill>
                <a:effectLst/>
                <a:uLnTx/>
                <a:uFillTx/>
                <a:latin typeface="Times New Roman" panose="02020603050405020304" pitchFamily="18" charset="0"/>
                <a:ea typeface="HGMaruGothicMPRO" panose="020F0600000000000000" pitchFamily="34" charset="-128"/>
                <a:cs typeface="Times New Roman" panose="02020603050405020304" pitchFamily="18" charset="0"/>
              </a:rPr>
              <a:t>Các triệu chứng hạ đường huyết xảy ra ngay cả khi lượng đường trong máu trên dưới 100 mg/dL ở những người thường</a:t>
            </a:r>
            <a:r>
              <a:rPr kumimoji="1" lang="ja-JP" altLang="en-US" sz="1600" b="0" i="0" u="none" strike="noStrike" kern="1200" cap="none" spc="0" normalizeH="0" baseline="0" noProof="0">
                <a:ln>
                  <a:noFill/>
                </a:ln>
                <a:solidFill>
                  <a:prstClr val="black"/>
                </a:solidFill>
                <a:effectLst/>
                <a:uLnTx/>
                <a:uFillTx/>
                <a:latin typeface="Times New Roman" panose="02020603050405020304" pitchFamily="18" charset="0"/>
                <a:ea typeface="HGMaruGothicMPRO" panose="020F0600000000000000" pitchFamily="34" charset="-128"/>
                <a:cs typeface="Times New Roman" panose="02020603050405020304" pitchFamily="18" charset="0"/>
              </a:rPr>
              <a:t> </a:t>
            </a:r>
            <a:r>
              <a:rPr kumimoji="1" lang="en-US" altLang="ja-JP" sz="1600" b="0" i="0" u="none" strike="noStrike" kern="1200" cap="none" spc="0" normalizeH="0" baseline="0" noProof="0" dirty="0">
                <a:ln>
                  <a:noFill/>
                </a:ln>
                <a:solidFill>
                  <a:prstClr val="black"/>
                </a:solidFill>
                <a:effectLst/>
                <a:uLnTx/>
                <a:uFillTx/>
                <a:latin typeface="Times New Roman" panose="02020603050405020304" pitchFamily="18" charset="0"/>
                <a:ea typeface="HGMaruGothicMPRO" panose="020F0600000000000000" pitchFamily="34" charset="-128"/>
                <a:cs typeface="Times New Roman" panose="02020603050405020304" pitchFamily="18" charset="0"/>
              </a:rPr>
              <a:t>hay</a:t>
            </a:r>
            <a:r>
              <a:rPr kumimoji="1" lang="vi" altLang="ja-JP" sz="1600" b="0" i="0" u="none" strike="noStrike" kern="1200" cap="none" spc="0" normalizeH="0" baseline="0" noProof="0" dirty="0">
                <a:ln>
                  <a:noFill/>
                </a:ln>
                <a:solidFill>
                  <a:prstClr val="black"/>
                </a:solidFill>
                <a:effectLst/>
                <a:uLnTx/>
                <a:uFillTx/>
                <a:latin typeface="Times New Roman" panose="02020603050405020304" pitchFamily="18" charset="0"/>
                <a:ea typeface="HGMaruGothicMPRO" panose="020F0600000000000000" pitchFamily="34" charset="-128"/>
                <a:cs typeface="Times New Roman" panose="02020603050405020304" pitchFamily="18" charset="0"/>
              </a:rPr>
              <a:t> có mức đường huyết cao.</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a:ln>
                  <a:noFill/>
                </a:ln>
                <a:solidFill>
                  <a:prstClr val="black"/>
                </a:solidFill>
                <a:effectLst/>
                <a:uLnTx/>
                <a:uFillTx/>
                <a:latin typeface="HGMaruGothicMPRO" panose="020F0600000000000000" pitchFamily="34" charset="-128"/>
                <a:ea typeface="HGMaruGothicMPRO" panose="020F0600000000000000" pitchFamily="34" charset="-128"/>
                <a:cs typeface="+mn-cs"/>
              </a:rPr>
              <a:t>　　　普段の血糖が高い人は、血糖値が </a:t>
            </a:r>
            <a:r>
              <a:rPr kumimoji="1" lang="en-US" altLang="ja-JP" sz="900" b="0" i="0" u="none" strike="noStrike" kern="1200" cap="none" spc="0" normalizeH="0" baseline="0" noProof="0" dirty="0">
                <a:ln>
                  <a:noFill/>
                </a:ln>
                <a:solidFill>
                  <a:prstClr val="black"/>
                </a:solidFill>
                <a:effectLst/>
                <a:uLnTx/>
                <a:uFillTx/>
                <a:latin typeface="HGMaruGothicMPRO" panose="020F0600000000000000" pitchFamily="34" charset="-128"/>
                <a:ea typeface="HGMaruGothicMPRO" panose="020F0600000000000000" pitchFamily="34" charset="-128"/>
                <a:cs typeface="+mn-cs"/>
              </a:rPr>
              <a:t>100</a:t>
            </a:r>
            <a:r>
              <a:rPr kumimoji="1" lang="en" altLang="ja-JP" sz="900" b="0" i="0" u="none" strike="noStrike" kern="1200" cap="none" spc="0" normalizeH="0" baseline="0" noProof="0" dirty="0">
                <a:ln>
                  <a:noFill/>
                </a:ln>
                <a:solidFill>
                  <a:prstClr val="black"/>
                </a:solidFill>
                <a:effectLst/>
                <a:uLnTx/>
                <a:uFillTx/>
                <a:latin typeface="HGMaruGothicMPRO" panose="020F0600000000000000" pitchFamily="34" charset="-128"/>
                <a:ea typeface="HGMaruGothicMPRO" panose="020F0600000000000000" pitchFamily="34" charset="-128"/>
                <a:cs typeface="+mn-cs"/>
              </a:rPr>
              <a:t>mg/dL </a:t>
            </a:r>
            <a:r>
              <a:rPr kumimoji="1" lang="ja-JP" altLang="en-US" sz="900" b="0" i="0" u="none" strike="noStrike" kern="1200" cap="none" spc="0" normalizeH="0" baseline="0" noProof="0">
                <a:ln>
                  <a:noFill/>
                </a:ln>
                <a:solidFill>
                  <a:prstClr val="black"/>
                </a:solidFill>
                <a:effectLst/>
                <a:uLnTx/>
                <a:uFillTx/>
                <a:latin typeface="HGMaruGothicMPRO" panose="020F0600000000000000" pitchFamily="34" charset="-128"/>
                <a:ea typeface="HGMaruGothicMPRO" panose="020F0600000000000000" pitchFamily="34" charset="-128"/>
                <a:cs typeface="+mn-cs"/>
              </a:rPr>
              <a:t>前後でも低血糖症状が起きる</a:t>
            </a:r>
            <a:endParaRPr kumimoji="1" lang="ko" altLang="en-US" sz="900" b="0" i="0" u="none" strike="noStrike" kern="1200" cap="none" spc="0" normalizeH="0" baseline="0" noProof="0" dirty="0">
              <a:ln>
                <a:noFill/>
              </a:ln>
              <a:solidFill>
                <a:prstClr val="black"/>
              </a:solidFill>
              <a:effectLst/>
              <a:uLnTx/>
              <a:uFillTx/>
              <a:latin typeface="Gulim" panose="020B0600000101010101" pitchFamily="34" charset="-127"/>
              <a:ea typeface="Gulim" panose="020B0600000101010101" pitchFamily="34" charset="-127"/>
              <a:cs typeface="+mn-cs"/>
            </a:endParaRPr>
          </a:p>
        </p:txBody>
      </p:sp>
      <p:sp>
        <p:nvSpPr>
          <p:cNvPr id="14" name="テキスト ボックス 13">
            <a:extLst>
              <a:ext uri="{FF2B5EF4-FFF2-40B4-BE49-F238E27FC236}">
                <a16:creationId xmlns:a16="http://schemas.microsoft.com/office/drawing/2014/main" id="{F0F0D48E-79E9-F341-8E08-E7A400790FBC}"/>
              </a:ext>
            </a:extLst>
          </p:cNvPr>
          <p:cNvSpPr txBox="1"/>
          <p:nvPr/>
        </p:nvSpPr>
        <p:spPr>
          <a:xfrm>
            <a:off x="141637" y="2576736"/>
            <a:ext cx="5856719" cy="569387"/>
          </a:xfrm>
          <a:prstGeom prst="rect">
            <a:avLst/>
          </a:prstGeom>
          <a:noFill/>
        </p:spPr>
        <p:txBody>
          <a:bodyPr wrap="square" rtlCol="0">
            <a:spAutoFit/>
          </a:bodyPr>
          <a:lstStyle/>
          <a:p>
            <a:pPr algn="just" rtl="0"/>
            <a:r>
              <a:rPr lang="vi" altLang="ja-JP" sz="2000" b="1" dirty="0">
                <a:solidFill>
                  <a:schemeClr val="accent1"/>
                </a:solidFill>
                <a:latin typeface="Times New Roman" panose="02020603050405020304" pitchFamily="18" charset="0"/>
                <a:ea typeface="HG丸ｺﾞｼｯｸM-PRO" panose="020F0600000000000000" pitchFamily="50" charset="-128"/>
                <a:cs typeface="Times New Roman" panose="02020603050405020304" pitchFamily="18" charset="0"/>
              </a:rPr>
              <a:t>★ </a:t>
            </a:r>
            <a:r>
              <a:rPr lang="vi" altLang="ja-JP" sz="2000" b="1" dirty="0">
                <a:latin typeface="Times New Roman" panose="02020603050405020304" pitchFamily="18" charset="0"/>
                <a:ea typeface="HG丸ｺﾞｼｯｸM-PRO" panose="020F0600000000000000" pitchFamily="50" charset="-128"/>
                <a:cs typeface="Times New Roman" panose="02020603050405020304" pitchFamily="18" charset="0"/>
              </a:rPr>
              <a:t>Triệu chứng hạ đường huyết là gì?</a:t>
            </a:r>
          </a:p>
          <a:p>
            <a:pPr algn="just"/>
            <a:r>
              <a:rPr lang="ja-JP" altLang="en-US" sz="1100" b="1">
                <a:latin typeface="HG丸ｺﾞｼｯｸM-PRO" panose="020F0600000000000000" pitchFamily="50" charset="-128"/>
                <a:ea typeface="HG丸ｺﾞｼｯｸM-PRO" panose="020F0600000000000000" pitchFamily="50" charset="-128"/>
              </a:rPr>
              <a:t>　　　低血糖症状とは</a:t>
            </a:r>
            <a:endParaRPr lang="en-US" altLang="ja-JP" sz="1100" dirty="0">
              <a:latin typeface="HG丸ｺﾞｼｯｸM-PRO" panose="020F0600000000000000" pitchFamily="50" charset="-128"/>
              <a:ea typeface="HG丸ｺﾞｼｯｸM-PRO" panose="020F0600000000000000" pitchFamily="50" charset="-128"/>
            </a:endParaRPr>
          </a:p>
        </p:txBody>
      </p:sp>
      <p:grpSp>
        <p:nvGrpSpPr>
          <p:cNvPr id="29" name="グループ化 28">
            <a:extLst>
              <a:ext uri="{FF2B5EF4-FFF2-40B4-BE49-F238E27FC236}">
                <a16:creationId xmlns:a16="http://schemas.microsoft.com/office/drawing/2014/main" id="{393CD706-C3A9-1573-0F9C-A8A98F82AE48}"/>
              </a:ext>
            </a:extLst>
          </p:cNvPr>
          <p:cNvGrpSpPr/>
          <p:nvPr/>
        </p:nvGrpSpPr>
        <p:grpSpPr>
          <a:xfrm>
            <a:off x="428576" y="5929947"/>
            <a:ext cx="5520706" cy="3627656"/>
            <a:chOff x="168389" y="5861848"/>
            <a:chExt cx="5520706" cy="3627656"/>
          </a:xfrm>
        </p:grpSpPr>
        <p:pic>
          <p:nvPicPr>
            <p:cNvPr id="2" name="図 1"/>
            <p:cNvPicPr>
              <a:picLocks noChangeAspect="1"/>
            </p:cNvPicPr>
            <p:nvPr/>
          </p:nvPicPr>
          <p:blipFill>
            <a:blip r:embed="rId4"/>
            <a:stretch>
              <a:fillRect/>
            </a:stretch>
          </p:blipFill>
          <p:spPr>
            <a:xfrm>
              <a:off x="168389" y="6024432"/>
              <a:ext cx="3007662" cy="3465072"/>
            </a:xfrm>
            <a:prstGeom prst="rect">
              <a:avLst/>
            </a:prstGeom>
          </p:spPr>
        </p:pic>
        <p:pic>
          <p:nvPicPr>
            <p:cNvPr id="17" name="図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6485" y="6583617"/>
              <a:ext cx="537835" cy="533532"/>
            </a:xfrm>
            <a:prstGeom prst="rect">
              <a:avLst/>
            </a:prstGeom>
          </p:spPr>
        </p:pic>
        <p:sp>
          <p:nvSpPr>
            <p:cNvPr id="7" name="テキスト ボックス 6">
              <a:extLst>
                <a:ext uri="{FF2B5EF4-FFF2-40B4-BE49-F238E27FC236}">
                  <a16:creationId xmlns:a16="http://schemas.microsoft.com/office/drawing/2014/main" id="{613953F6-DDC6-36D9-6D9F-79F46682FD6E}"/>
                </a:ext>
              </a:extLst>
            </p:cNvPr>
            <p:cNvSpPr txBox="1"/>
            <p:nvPr/>
          </p:nvSpPr>
          <p:spPr>
            <a:xfrm>
              <a:off x="527988" y="7045141"/>
              <a:ext cx="1128657" cy="400110"/>
            </a:xfrm>
            <a:prstGeom prst="rect">
              <a:avLst/>
            </a:prstGeom>
            <a:noFill/>
          </p:spPr>
          <p:txBody>
            <a:bodyPr wrap="square" rtlCol="0">
              <a:spAutoFit/>
            </a:bodyPr>
            <a:lstStyle/>
            <a:p>
              <a:pPr algn="ctr"/>
              <a:r>
                <a:rPr lang="vi" altLang="ja-JP" sz="1000" b="1" dirty="0">
                  <a:latin typeface="Times New Roman" panose="02020603050405020304" pitchFamily="18" charset="0"/>
                  <a:cs typeface="Times New Roman" panose="02020603050405020304" pitchFamily="18" charset="0"/>
                </a:rPr>
                <a:t>Khoảng 70 mg/dl trở xuống</a:t>
              </a:r>
            </a:p>
          </p:txBody>
        </p:sp>
        <p:sp>
          <p:nvSpPr>
            <p:cNvPr id="10" name="テキスト ボックス 9">
              <a:extLst>
                <a:ext uri="{FF2B5EF4-FFF2-40B4-BE49-F238E27FC236}">
                  <a16:creationId xmlns:a16="http://schemas.microsoft.com/office/drawing/2014/main" id="{6FE0399A-16D9-37F4-8DBB-DC174786B879}"/>
                </a:ext>
              </a:extLst>
            </p:cNvPr>
            <p:cNvSpPr txBox="1"/>
            <p:nvPr/>
          </p:nvSpPr>
          <p:spPr>
            <a:xfrm>
              <a:off x="3202804" y="7549197"/>
              <a:ext cx="2486291" cy="954107"/>
            </a:xfrm>
            <a:prstGeom prst="rect">
              <a:avLst/>
            </a:prstGeom>
            <a:solidFill>
              <a:srgbClr val="FCFEC3"/>
            </a:solidFill>
          </p:spPr>
          <p:txBody>
            <a:bodyPr wrap="square" rtlCol="0">
              <a:spAutoFit/>
            </a:bodyPr>
            <a:lstStyle/>
            <a:p>
              <a:pPr rtl="0"/>
              <a:r>
                <a:rPr lang="vi" altLang="ja-JP" sz="1200" b="1" dirty="0">
                  <a:latin typeface="Times New Roman" panose="02020603050405020304" pitchFamily="18" charset="0"/>
                  <a:cs typeface="Times New Roman" panose="02020603050405020304" pitchFamily="18" charset="0"/>
                </a:rPr>
                <a:t>Triệu chứng thần kinh trung ương</a:t>
              </a:r>
              <a:endParaRPr lang="en-US" altLang="ja-JP" sz="1200" b="1" dirty="0">
                <a:latin typeface="Times New Roman" panose="02020603050405020304" pitchFamily="18" charset="0"/>
                <a:cs typeface="Times New Roman" panose="02020603050405020304" pitchFamily="18" charset="0"/>
              </a:endParaRPr>
            </a:p>
            <a:p>
              <a:pPr rtl="0"/>
              <a:r>
                <a:rPr lang="vi" altLang="ja-JP" sz="1100" dirty="0">
                  <a:latin typeface="Times New Roman" panose="02020603050405020304" pitchFamily="18" charset="0"/>
                  <a:cs typeface="Times New Roman" panose="02020603050405020304" pitchFamily="18" charset="0"/>
                </a:rPr>
                <a:t>- Đau đầu</a:t>
              </a:r>
              <a:endParaRPr lang="en-US" altLang="ja-JP" sz="1100" dirty="0">
                <a:latin typeface="Times New Roman" panose="02020603050405020304" pitchFamily="18" charset="0"/>
                <a:cs typeface="Times New Roman" panose="02020603050405020304" pitchFamily="18" charset="0"/>
              </a:endParaRPr>
            </a:p>
            <a:p>
              <a:pPr rtl="0"/>
              <a:r>
                <a:rPr lang="vi" altLang="ja-JP" sz="1100" dirty="0">
                  <a:latin typeface="Times New Roman" panose="02020603050405020304" pitchFamily="18" charset="0"/>
                  <a:cs typeface="Times New Roman" panose="02020603050405020304" pitchFamily="18" charset="0"/>
                </a:rPr>
                <a:t>- Mắt mờ</a:t>
              </a:r>
              <a:endParaRPr lang="en-US" altLang="ja-JP" sz="1100" dirty="0">
                <a:latin typeface="Times New Roman" panose="02020603050405020304" pitchFamily="18" charset="0"/>
                <a:cs typeface="Times New Roman" panose="02020603050405020304" pitchFamily="18" charset="0"/>
              </a:endParaRPr>
            </a:p>
            <a:p>
              <a:pPr rtl="0"/>
              <a:r>
                <a:rPr lang="vi" altLang="ja-JP" sz="1100" dirty="0">
                  <a:latin typeface="Times New Roman" panose="02020603050405020304" pitchFamily="18" charset="0"/>
                  <a:cs typeface="Times New Roman" panose="02020603050405020304" pitchFamily="18" charset="0"/>
                </a:rPr>
                <a:t>- Suy giảm sức tập trung</a:t>
              </a:r>
              <a:endParaRPr lang="en-US" altLang="ja-JP" sz="1100" dirty="0">
                <a:latin typeface="Times New Roman" panose="02020603050405020304" pitchFamily="18" charset="0"/>
                <a:cs typeface="Times New Roman" panose="02020603050405020304" pitchFamily="18" charset="0"/>
              </a:endParaRPr>
            </a:p>
            <a:p>
              <a:pPr rtl="0"/>
              <a:r>
                <a:rPr lang="vi" altLang="ja-JP" sz="1100" dirty="0">
                  <a:latin typeface="Times New Roman" panose="02020603050405020304" pitchFamily="18" charset="0"/>
                  <a:cs typeface="Times New Roman" panose="02020603050405020304" pitchFamily="18" charset="0"/>
                </a:rPr>
                <a:t>- Ngáp vặt</a:t>
              </a:r>
            </a:p>
          </p:txBody>
        </p:sp>
        <p:sp>
          <p:nvSpPr>
            <p:cNvPr id="12" name="テキスト ボックス 11">
              <a:extLst>
                <a:ext uri="{FF2B5EF4-FFF2-40B4-BE49-F238E27FC236}">
                  <a16:creationId xmlns:a16="http://schemas.microsoft.com/office/drawing/2014/main" id="{F36D7BDB-96ED-6A53-B46A-1161EA4BC45F}"/>
                </a:ext>
              </a:extLst>
            </p:cNvPr>
            <p:cNvSpPr txBox="1"/>
            <p:nvPr/>
          </p:nvSpPr>
          <p:spPr>
            <a:xfrm>
              <a:off x="3202804" y="8606328"/>
              <a:ext cx="1877931" cy="769441"/>
            </a:xfrm>
            <a:prstGeom prst="rect">
              <a:avLst/>
            </a:prstGeom>
            <a:solidFill>
              <a:srgbClr val="FFCCC9"/>
            </a:solidFill>
          </p:spPr>
          <p:txBody>
            <a:bodyPr wrap="square" rtlCol="0">
              <a:spAutoFit/>
            </a:bodyPr>
            <a:lstStyle/>
            <a:p>
              <a:pPr rtl="0"/>
              <a:r>
                <a:rPr lang="vi" altLang="ja-JP" sz="1100" dirty="0">
                  <a:latin typeface="Times New Roman" panose="02020603050405020304" pitchFamily="18" charset="0"/>
                  <a:cs typeface="Times New Roman" panose="02020603050405020304" pitchFamily="18" charset="0"/>
                </a:rPr>
                <a:t>- Hành vi bất thường</a:t>
              </a:r>
              <a:endParaRPr lang="en-US" altLang="ja-JP" sz="1100" dirty="0">
                <a:latin typeface="Times New Roman" panose="02020603050405020304" pitchFamily="18" charset="0"/>
                <a:cs typeface="Times New Roman" panose="02020603050405020304" pitchFamily="18" charset="0"/>
              </a:endParaRPr>
            </a:p>
            <a:p>
              <a:pPr rtl="0"/>
              <a:r>
                <a:rPr lang="vi" altLang="ja-JP" sz="1100" dirty="0">
                  <a:latin typeface="Times New Roman" panose="02020603050405020304" pitchFamily="18" charset="0"/>
                  <a:cs typeface="Times New Roman" panose="02020603050405020304" pitchFamily="18" charset="0"/>
                </a:rPr>
                <a:t>- Co giật</a:t>
              </a:r>
              <a:endParaRPr lang="en-US" altLang="ja-JP" sz="1100" dirty="0">
                <a:latin typeface="Times New Roman" panose="02020603050405020304" pitchFamily="18" charset="0"/>
                <a:cs typeface="Times New Roman" panose="02020603050405020304" pitchFamily="18" charset="0"/>
              </a:endParaRPr>
            </a:p>
            <a:p>
              <a:pPr rtl="0"/>
              <a:r>
                <a:rPr lang="vi" altLang="ja-JP" sz="1100" dirty="0">
                  <a:latin typeface="Times New Roman" panose="02020603050405020304" pitchFamily="18" charset="0"/>
                  <a:cs typeface="Times New Roman" panose="02020603050405020304" pitchFamily="18" charset="0"/>
                </a:rPr>
                <a:t>- Hôn mê</a:t>
              </a:r>
              <a:endParaRPr lang="en-US" altLang="ja-JP" sz="1100" dirty="0">
                <a:latin typeface="Times New Roman" panose="02020603050405020304" pitchFamily="18" charset="0"/>
                <a:cs typeface="Times New Roman" panose="02020603050405020304" pitchFamily="18" charset="0"/>
              </a:endParaRPr>
            </a:p>
            <a:p>
              <a:pPr rtl="0"/>
              <a:r>
                <a:rPr lang="vi" altLang="ja-JP" sz="1100" dirty="0">
                  <a:latin typeface="Times New Roman" panose="02020603050405020304" pitchFamily="18" charset="0"/>
                  <a:cs typeface="Times New Roman" panose="02020603050405020304" pitchFamily="18" charset="0"/>
                </a:rPr>
                <a:t>(trạng thái</a:t>
              </a:r>
              <a:r>
                <a:rPr lang="en-US" altLang="ja-JP" sz="1100" dirty="0">
                  <a:latin typeface="Times New Roman" panose="02020603050405020304" pitchFamily="18" charset="0"/>
                  <a:cs typeface="Times New Roman" panose="02020603050405020304" pitchFamily="18" charset="0"/>
                </a:rPr>
                <a:t> </a:t>
              </a:r>
              <a:r>
                <a:rPr lang="en-US" altLang="ja-JP" sz="1100" dirty="0" err="1">
                  <a:latin typeface="Times New Roman" panose="02020603050405020304" pitchFamily="18" charset="0"/>
                  <a:cs typeface="Times New Roman" panose="02020603050405020304" pitchFamily="18" charset="0"/>
                </a:rPr>
                <a:t>mất</a:t>
              </a:r>
              <a:r>
                <a:rPr lang="en-US" altLang="ja-JP" sz="1100" dirty="0">
                  <a:latin typeface="Times New Roman" panose="02020603050405020304" pitchFamily="18" charset="0"/>
                  <a:cs typeface="Times New Roman" panose="02020603050405020304" pitchFamily="18" charset="0"/>
                </a:rPr>
                <a:t> ý </a:t>
              </a:r>
              <a:r>
                <a:rPr lang="en-US" altLang="ja-JP" sz="1100" dirty="0" err="1">
                  <a:latin typeface="Times New Roman" panose="02020603050405020304" pitchFamily="18" charset="0"/>
                  <a:cs typeface="Times New Roman" panose="02020603050405020304" pitchFamily="18" charset="0"/>
                </a:rPr>
                <a:t>thức</a:t>
              </a:r>
              <a:r>
                <a:rPr lang="vi" altLang="ja-JP" sz="1100" dirty="0">
                  <a:latin typeface="Times New Roman" panose="02020603050405020304" pitchFamily="18" charset="0"/>
                  <a:cs typeface="Times New Roman" panose="02020603050405020304" pitchFamily="18" charset="0"/>
                </a:rPr>
                <a:t>)</a:t>
              </a:r>
            </a:p>
          </p:txBody>
        </p:sp>
        <p:sp>
          <p:nvSpPr>
            <p:cNvPr id="20" name="テキスト ボックス 19">
              <a:extLst>
                <a:ext uri="{FF2B5EF4-FFF2-40B4-BE49-F238E27FC236}">
                  <a16:creationId xmlns:a16="http://schemas.microsoft.com/office/drawing/2014/main" id="{CAABB807-D651-5583-4937-22EA7F79834A}"/>
                </a:ext>
              </a:extLst>
            </p:cNvPr>
            <p:cNvSpPr txBox="1"/>
            <p:nvPr/>
          </p:nvSpPr>
          <p:spPr>
            <a:xfrm>
              <a:off x="798533" y="8989357"/>
              <a:ext cx="786104" cy="400110"/>
            </a:xfrm>
            <a:prstGeom prst="rect">
              <a:avLst/>
            </a:prstGeom>
            <a:noFill/>
          </p:spPr>
          <p:txBody>
            <a:bodyPr wrap="square" rtlCol="0">
              <a:spAutoFit/>
            </a:bodyPr>
            <a:lstStyle/>
            <a:p>
              <a:r>
                <a:rPr lang="vi" altLang="ja-JP" sz="1000" b="1" dirty="0">
                  <a:latin typeface="Times New Roman" panose="02020603050405020304" pitchFamily="18" charset="0"/>
                  <a:cs typeface="Times New Roman" panose="02020603050405020304" pitchFamily="18" charset="0"/>
                </a:rPr>
                <a:t>50mg/dl </a:t>
              </a:r>
            </a:p>
            <a:p>
              <a:r>
                <a:rPr lang="vi" altLang="ja-JP" sz="1000" b="1" dirty="0">
                  <a:latin typeface="Times New Roman" panose="02020603050405020304" pitchFamily="18" charset="0"/>
                  <a:cs typeface="Times New Roman" panose="02020603050405020304" pitchFamily="18" charset="0"/>
                </a:rPr>
                <a:t>trở xuống</a:t>
              </a:r>
            </a:p>
          </p:txBody>
        </p:sp>
        <p:sp>
          <p:nvSpPr>
            <p:cNvPr id="21" name="テキスト ボックス 20">
              <a:extLst>
                <a:ext uri="{FF2B5EF4-FFF2-40B4-BE49-F238E27FC236}">
                  <a16:creationId xmlns:a16="http://schemas.microsoft.com/office/drawing/2014/main" id="{BCB6FE79-9C79-E1D7-F8B7-D7B484FC1552}"/>
                </a:ext>
              </a:extLst>
            </p:cNvPr>
            <p:cNvSpPr txBox="1"/>
            <p:nvPr/>
          </p:nvSpPr>
          <p:spPr>
            <a:xfrm>
              <a:off x="672004" y="8023056"/>
              <a:ext cx="1128657" cy="246221"/>
            </a:xfrm>
            <a:prstGeom prst="rect">
              <a:avLst/>
            </a:prstGeom>
            <a:noFill/>
          </p:spPr>
          <p:txBody>
            <a:bodyPr wrap="square" rtlCol="0">
              <a:spAutoFit/>
            </a:bodyPr>
            <a:lstStyle/>
            <a:p>
              <a:r>
                <a:rPr lang="vi" altLang="ja-JP" sz="1000" b="1" dirty="0">
                  <a:latin typeface="Times New Roman" panose="02020603050405020304" pitchFamily="18" charset="0"/>
                  <a:cs typeface="Times New Roman" panose="02020603050405020304" pitchFamily="18" charset="0"/>
                </a:rPr>
                <a:t>Khoảng 50mg/dl</a:t>
              </a:r>
              <a:endParaRPr lang="ja-JP" altLang="en-US" sz="1000" b="1" dirty="0">
                <a:latin typeface="Times New Roman" panose="02020603050405020304" pitchFamily="18" charset="0"/>
                <a:cs typeface="Times New Roman" panose="02020603050405020304" pitchFamily="18" charset="0"/>
              </a:endParaRPr>
            </a:p>
          </p:txBody>
        </p:sp>
        <p:sp>
          <p:nvSpPr>
            <p:cNvPr id="22" name="テキスト ボックス 21">
              <a:extLst>
                <a:ext uri="{FF2B5EF4-FFF2-40B4-BE49-F238E27FC236}">
                  <a16:creationId xmlns:a16="http://schemas.microsoft.com/office/drawing/2014/main" id="{37F9659B-15F9-BAC6-EBEB-C98C5C190E0D}"/>
                </a:ext>
              </a:extLst>
            </p:cNvPr>
            <p:cNvSpPr txBox="1"/>
            <p:nvPr/>
          </p:nvSpPr>
          <p:spPr>
            <a:xfrm>
              <a:off x="576525" y="5862816"/>
              <a:ext cx="1204469" cy="246221"/>
            </a:xfrm>
            <a:prstGeom prst="rect">
              <a:avLst/>
            </a:prstGeom>
            <a:noFill/>
          </p:spPr>
          <p:txBody>
            <a:bodyPr wrap="square" rtlCol="0">
              <a:spAutoFit/>
            </a:bodyPr>
            <a:lstStyle/>
            <a:p>
              <a:r>
                <a:rPr lang="vi" altLang="ja-JP" sz="1000" b="1" dirty="0">
                  <a:latin typeface="Times New Roman" panose="02020603050405020304" pitchFamily="18" charset="0"/>
                  <a:cs typeface="Times New Roman" panose="02020603050405020304" pitchFamily="18" charset="0"/>
                </a:rPr>
                <a:t>Mức đường huyết</a:t>
              </a:r>
            </a:p>
          </p:txBody>
        </p:sp>
        <p:sp>
          <p:nvSpPr>
            <p:cNvPr id="23" name="テキスト ボックス 22">
              <a:extLst>
                <a:ext uri="{FF2B5EF4-FFF2-40B4-BE49-F238E27FC236}">
                  <a16:creationId xmlns:a16="http://schemas.microsoft.com/office/drawing/2014/main" id="{EBA16D0C-A5DE-9795-DAC7-313903F39BC9}"/>
                </a:ext>
              </a:extLst>
            </p:cNvPr>
            <p:cNvSpPr txBox="1"/>
            <p:nvPr/>
          </p:nvSpPr>
          <p:spPr>
            <a:xfrm>
              <a:off x="1844266" y="5861848"/>
              <a:ext cx="2332659" cy="246221"/>
            </a:xfrm>
            <a:prstGeom prst="rect">
              <a:avLst/>
            </a:prstGeom>
            <a:noFill/>
          </p:spPr>
          <p:txBody>
            <a:bodyPr wrap="square" rtlCol="0">
              <a:spAutoFit/>
            </a:bodyPr>
            <a:lstStyle/>
            <a:p>
              <a:r>
                <a:rPr lang="vi" altLang="ja-JP" sz="1000" b="1" dirty="0">
                  <a:latin typeface="Times New Roman" panose="02020603050405020304" pitchFamily="18" charset="0"/>
                  <a:cs typeface="Times New Roman" panose="02020603050405020304" pitchFamily="18" charset="0"/>
                </a:rPr>
                <a:t>Triệu chứng hạ đường huyết</a:t>
              </a:r>
              <a:endParaRPr lang="ja-JP" altLang="en-US" sz="1000" b="1" dirty="0">
                <a:latin typeface="Times New Roman" panose="02020603050405020304" pitchFamily="18" charset="0"/>
                <a:cs typeface="Times New Roman" panose="02020603050405020304" pitchFamily="18" charset="0"/>
              </a:endParaRPr>
            </a:p>
          </p:txBody>
        </p:sp>
        <p:sp>
          <p:nvSpPr>
            <p:cNvPr id="25" name="テキスト ボックス 24">
              <a:extLst>
                <a:ext uri="{FF2B5EF4-FFF2-40B4-BE49-F238E27FC236}">
                  <a16:creationId xmlns:a16="http://schemas.microsoft.com/office/drawing/2014/main" id="{FDC61AEE-0F4D-5C90-F0C9-AD8736F52BD0}"/>
                </a:ext>
              </a:extLst>
            </p:cNvPr>
            <p:cNvSpPr txBox="1"/>
            <p:nvPr/>
          </p:nvSpPr>
          <p:spPr>
            <a:xfrm>
              <a:off x="3202804" y="6353805"/>
              <a:ext cx="2486290" cy="1123384"/>
            </a:xfrm>
            <a:prstGeom prst="rect">
              <a:avLst/>
            </a:prstGeom>
            <a:solidFill>
              <a:srgbClr val="C3D9FF"/>
            </a:solidFill>
          </p:spPr>
          <p:txBody>
            <a:bodyPr wrap="square" rtlCol="0">
              <a:spAutoFit/>
            </a:bodyPr>
            <a:lstStyle/>
            <a:p>
              <a:pPr rtl="0"/>
              <a:r>
                <a:rPr lang="vi" sz="1200" b="1" dirty="0">
                  <a:latin typeface="Times New Roman" panose="02020603050405020304" pitchFamily="18" charset="0"/>
                  <a:cs typeface="Times New Roman" panose="02020603050405020304" pitchFamily="18" charset="0"/>
                </a:rPr>
                <a:t>Triệu chứng thần kinh giao cảm</a:t>
              </a:r>
              <a:endParaRPr lang="en-US" altLang="ja-JP" sz="1200" b="1" dirty="0">
                <a:latin typeface="Times New Roman" panose="02020603050405020304" pitchFamily="18" charset="0"/>
                <a:cs typeface="Times New Roman" panose="02020603050405020304" pitchFamily="18" charset="0"/>
              </a:endParaRPr>
            </a:p>
            <a:p>
              <a:pPr rtl="0"/>
              <a:r>
                <a:rPr lang="vi" sz="1100" dirty="0">
                  <a:latin typeface="Times New Roman" panose="02020603050405020304" pitchFamily="18" charset="0"/>
                  <a:cs typeface="Times New Roman" panose="02020603050405020304" pitchFamily="18" charset="0"/>
                </a:rPr>
                <a:t>- Đổ mồ hôi</a:t>
              </a:r>
              <a:endParaRPr lang="en-US" altLang="ja-JP" sz="1100" dirty="0">
                <a:latin typeface="Times New Roman" panose="02020603050405020304" pitchFamily="18" charset="0"/>
                <a:cs typeface="Times New Roman" panose="02020603050405020304" pitchFamily="18" charset="0"/>
              </a:endParaRPr>
            </a:p>
            <a:p>
              <a:pPr rtl="0"/>
              <a:r>
                <a:rPr lang="vi" sz="1100" dirty="0">
                  <a:latin typeface="Times New Roman" panose="02020603050405020304" pitchFamily="18" charset="0"/>
                  <a:cs typeface="Times New Roman" panose="02020603050405020304" pitchFamily="18" charset="0"/>
                </a:rPr>
                <a:t>- Cảm giác bất an</a:t>
              </a:r>
              <a:endParaRPr lang="en-US" altLang="ja-JP" sz="1100" dirty="0">
                <a:latin typeface="Times New Roman" panose="02020603050405020304" pitchFamily="18" charset="0"/>
                <a:cs typeface="Times New Roman" panose="02020603050405020304" pitchFamily="18" charset="0"/>
              </a:endParaRPr>
            </a:p>
            <a:p>
              <a:pPr rtl="0"/>
              <a:r>
                <a:rPr lang="vi" sz="1100" dirty="0">
                  <a:latin typeface="Times New Roman" panose="02020603050405020304" pitchFamily="18" charset="0"/>
                  <a:cs typeface="Times New Roman" panose="02020603050405020304" pitchFamily="18" charset="0"/>
                </a:rPr>
                <a:t>- Mạch trở nên nhanh</a:t>
              </a:r>
              <a:endParaRPr lang="en-US" altLang="ja-JP" sz="1100" dirty="0">
                <a:latin typeface="Times New Roman" panose="02020603050405020304" pitchFamily="18" charset="0"/>
                <a:cs typeface="Times New Roman" panose="02020603050405020304" pitchFamily="18" charset="0"/>
              </a:endParaRPr>
            </a:p>
            <a:p>
              <a:pPr rtl="0"/>
              <a:r>
                <a:rPr lang="vi" sz="1100" dirty="0">
                  <a:latin typeface="Times New Roman" panose="02020603050405020304" pitchFamily="18" charset="0"/>
                  <a:cs typeface="Times New Roman" panose="02020603050405020304" pitchFamily="18" charset="0"/>
                </a:rPr>
                <a:t>- Run tay và các ngón tay</a:t>
              </a:r>
              <a:endParaRPr lang="en-US" altLang="ja-JP" sz="1100" dirty="0">
                <a:latin typeface="Times New Roman" panose="02020603050405020304" pitchFamily="18" charset="0"/>
                <a:cs typeface="Times New Roman" panose="02020603050405020304" pitchFamily="18" charset="0"/>
              </a:endParaRPr>
            </a:p>
            <a:p>
              <a:pPr rtl="0"/>
              <a:r>
                <a:rPr lang="vi" sz="1100" dirty="0">
                  <a:latin typeface="Times New Roman" panose="02020603050405020304" pitchFamily="18" charset="0"/>
                  <a:cs typeface="Times New Roman" panose="02020603050405020304" pitchFamily="18" charset="0"/>
                </a:rPr>
                <a:t>- </a:t>
              </a:r>
              <a:r>
                <a:rPr lang="en-US" sz="1100" dirty="0">
                  <a:latin typeface="Times New Roman" panose="02020603050405020304" pitchFamily="18" charset="0"/>
                  <a:cs typeface="Times New Roman" panose="02020603050405020304" pitchFamily="18" charset="0"/>
                </a:rPr>
                <a:t>Da </a:t>
              </a:r>
              <a:r>
                <a:rPr lang="en-US" sz="1100" dirty="0" err="1">
                  <a:latin typeface="Times New Roman" panose="02020603050405020304" pitchFamily="18" charset="0"/>
                  <a:cs typeface="Times New Roman" panose="02020603050405020304" pitchFamily="18" charset="0"/>
                </a:rPr>
                <a:t>mặt</a:t>
              </a:r>
              <a:r>
                <a:rPr lang="en-US" sz="1100" dirty="0">
                  <a:latin typeface="Times New Roman" panose="02020603050405020304" pitchFamily="18" charset="0"/>
                  <a:cs typeface="Times New Roman" panose="02020603050405020304" pitchFamily="18" charset="0"/>
                </a:rPr>
                <a:t> </a:t>
              </a:r>
              <a:r>
                <a:rPr lang="en-US" sz="1100" dirty="0" err="1">
                  <a:latin typeface="Times New Roman" panose="02020603050405020304" pitchFamily="18" charset="0"/>
                  <a:cs typeface="Times New Roman" panose="02020603050405020304" pitchFamily="18" charset="0"/>
                </a:rPr>
                <a:t>trở</a:t>
              </a:r>
              <a:r>
                <a:rPr lang="en-US" sz="1100" dirty="0">
                  <a:latin typeface="Times New Roman" panose="02020603050405020304" pitchFamily="18" charset="0"/>
                  <a:cs typeface="Times New Roman" panose="02020603050405020304" pitchFamily="18" charset="0"/>
                </a:rPr>
                <a:t> </a:t>
              </a:r>
              <a:r>
                <a:rPr lang="en-US" sz="1100" dirty="0" err="1">
                  <a:latin typeface="Times New Roman" panose="02020603050405020304" pitchFamily="18" charset="0"/>
                  <a:cs typeface="Times New Roman" panose="02020603050405020304" pitchFamily="18" charset="0"/>
                </a:rPr>
                <a:t>nên</a:t>
              </a:r>
              <a:r>
                <a:rPr lang="en-US" sz="1100" dirty="0">
                  <a:latin typeface="Times New Roman" panose="02020603050405020304" pitchFamily="18" charset="0"/>
                  <a:cs typeface="Times New Roman" panose="02020603050405020304" pitchFamily="18" charset="0"/>
                </a:rPr>
                <a:t> </a:t>
              </a:r>
              <a:r>
                <a:rPr lang="en-US" sz="1100" dirty="0" err="1">
                  <a:latin typeface="Times New Roman" panose="02020603050405020304" pitchFamily="18" charset="0"/>
                  <a:cs typeface="Times New Roman" panose="02020603050405020304" pitchFamily="18" charset="0"/>
                </a:rPr>
                <a:t>tái</a:t>
              </a:r>
              <a:r>
                <a:rPr lang="en-US" sz="1100" dirty="0">
                  <a:latin typeface="Times New Roman" panose="02020603050405020304" pitchFamily="18" charset="0"/>
                  <a:cs typeface="Times New Roman" panose="02020603050405020304" pitchFamily="18" charset="0"/>
                </a:rPr>
                <a:t> </a:t>
              </a:r>
              <a:r>
                <a:rPr lang="en-US" sz="1100" dirty="0" err="1">
                  <a:latin typeface="Times New Roman" panose="02020603050405020304" pitchFamily="18" charset="0"/>
                  <a:cs typeface="Times New Roman" panose="02020603050405020304" pitchFamily="18" charset="0"/>
                </a:rPr>
                <a:t>nhợt</a:t>
              </a:r>
              <a:endParaRPr lang="ja-JP" altLang="en-US" sz="1100" dirty="0">
                <a:latin typeface="Times New Roman" panose="02020603050405020304" pitchFamily="18" charset="0"/>
                <a:cs typeface="Times New Roman" panose="02020603050405020304" pitchFamily="18" charset="0"/>
              </a:endParaRPr>
            </a:p>
          </p:txBody>
        </p:sp>
      </p:grpSp>
      <p:pic>
        <p:nvPicPr>
          <p:cNvPr id="8" name="Picture 15">
            <a:extLst>
              <a:ext uri="{FF2B5EF4-FFF2-40B4-BE49-F238E27FC236}">
                <a16:creationId xmlns:a16="http://schemas.microsoft.com/office/drawing/2014/main" id="{33A59216-4426-47E2-6648-DD179F1A3C05}"/>
              </a:ext>
            </a:extLst>
          </p:cNvPr>
          <p:cNvPicPr>
            <a:picLocks noChangeAspect="1"/>
          </p:cNvPicPr>
          <p:nvPr/>
        </p:nvPicPr>
        <p:blipFill>
          <a:blip r:embed="rId6" cstate="print"/>
          <a:stretch>
            <a:fillRect/>
          </a:stretch>
        </p:blipFill>
        <p:spPr>
          <a:xfrm>
            <a:off x="6450161" y="16446"/>
            <a:ext cx="398915" cy="393217"/>
          </a:xfrm>
          <a:prstGeom prst="rect">
            <a:avLst/>
          </a:prstGeom>
        </p:spPr>
      </p:pic>
      <p:sp>
        <p:nvSpPr>
          <p:cNvPr id="18" name="テキスト ボックス 17">
            <a:extLst>
              <a:ext uri="{FF2B5EF4-FFF2-40B4-BE49-F238E27FC236}">
                <a16:creationId xmlns:a16="http://schemas.microsoft.com/office/drawing/2014/main" id="{A9E5CF2D-7794-6D05-A29E-DF13828292FC}"/>
              </a:ext>
            </a:extLst>
          </p:cNvPr>
          <p:cNvSpPr txBox="1"/>
          <p:nvPr/>
        </p:nvSpPr>
        <p:spPr>
          <a:xfrm>
            <a:off x="5229200" y="11218"/>
            <a:ext cx="1225069" cy="415498"/>
          </a:xfrm>
          <a:prstGeom prst="rect">
            <a:avLst/>
          </a:prstGeom>
          <a:noFill/>
        </p:spPr>
        <p:txBody>
          <a:bodyPr wrap="square" rtlCol="0">
            <a:spAutoFit/>
          </a:bodyPr>
          <a:lstStyle/>
          <a:p>
            <a:pPr algn="r"/>
            <a:r>
              <a:rPr lang="vi" altLang="ja-JP" sz="1400" dirty="0">
                <a:solidFill>
                  <a:schemeClr val="bg1">
                    <a:lumMod val="50000"/>
                  </a:schemeClr>
                </a:solidFill>
                <a:latin typeface="Times New Roman" panose="02020603050405020304" pitchFamily="18" charset="0"/>
                <a:cs typeface="Times New Roman" panose="02020603050405020304" pitchFamily="18" charset="0"/>
              </a:rPr>
              <a:t>Bản tiếng Việt</a:t>
            </a:r>
            <a:endParaRPr lang="en-US" altLang="ja-JP" sz="1400" dirty="0">
              <a:solidFill>
                <a:schemeClr val="tx1">
                  <a:lumMod val="50000"/>
                  <a:lumOff val="50000"/>
                </a:schemeClr>
              </a:solidFill>
              <a:latin typeface="Times New Roman" panose="02020603050405020304" pitchFamily="18" charset="0"/>
              <a:ea typeface="HGMaruGothicMPRO" panose="020F0600000000000000" pitchFamily="34" charset="-128"/>
              <a:cs typeface="Times New Roman" panose="02020603050405020304" pitchFamily="18" charset="0"/>
            </a:endParaRPr>
          </a:p>
          <a:p>
            <a:pPr algn="r" rtl="0"/>
            <a:r>
              <a:rPr lang="ja-JP" altLang="en-US" sz="700">
                <a:solidFill>
                  <a:schemeClr val="tx1">
                    <a:lumMod val="50000"/>
                    <a:lumOff val="50000"/>
                  </a:schemeClr>
                </a:solidFill>
                <a:latin typeface="HGMaruGothicMPRO" panose="020F0600000000000000" pitchFamily="34" charset="-128"/>
                <a:ea typeface="HGMaruGothicMPRO" panose="020F0600000000000000" pitchFamily="34" charset="-128"/>
                <a:cs typeface="Times New Roman" panose="02020603050405020304" pitchFamily="18" charset="0"/>
              </a:rPr>
              <a:t>ベトナム語</a:t>
            </a:r>
          </a:p>
        </p:txBody>
      </p:sp>
      <p:sp>
        <p:nvSpPr>
          <p:cNvPr id="26" name="スライド番号プレースホルダー 1">
            <a:extLst>
              <a:ext uri="{FF2B5EF4-FFF2-40B4-BE49-F238E27FC236}">
                <a16:creationId xmlns:a16="http://schemas.microsoft.com/office/drawing/2014/main" id="{6220A482-5FF0-CB4F-D16B-3650FA5522F3}"/>
              </a:ext>
            </a:extLst>
          </p:cNvPr>
          <p:cNvSpPr txBox="1">
            <a:spLocks/>
          </p:cNvSpPr>
          <p:nvPr/>
        </p:nvSpPr>
        <p:spPr>
          <a:xfrm>
            <a:off x="6341201" y="9680083"/>
            <a:ext cx="504056" cy="210593"/>
          </a:xfrm>
          <a:prstGeom prst="rect">
            <a:avLst/>
          </a:prstGeom>
        </p:spPr>
        <p:txBody>
          <a:bodyPr vert="horz" lIns="91440" tIns="45720" rIns="91440" bIns="45720" rtlCol="0" anchor="ctr"/>
          <a:lstStyle>
            <a:defPPr rtl="0">
              <a:defRPr lang="vi-VN"/>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6E1340F4-D544-45CC-AC59-29028D878F1C}" type="slidenum">
              <a:rPr lang="ja-JP" altLang="en-US" sz="1000" smtClean="0">
                <a:solidFill>
                  <a:schemeClr val="tx1">
                    <a:lumMod val="50000"/>
                    <a:lumOff val="50000"/>
                  </a:schemeClr>
                </a:solidFill>
                <a:latin typeface="HGMaruGothicMPRO" panose="020F0600000000000000" pitchFamily="34" charset="-128"/>
                <a:ea typeface="HGMaruGothicMPRO" panose="020F0600000000000000" pitchFamily="34" charset="-128"/>
              </a:rPr>
              <a:pPr/>
              <a:t>1</a:t>
            </a:fld>
            <a:r>
              <a:rPr lang="en-US" altLang="ja-JP" sz="1000" dirty="0">
                <a:solidFill>
                  <a:schemeClr val="tx1">
                    <a:lumMod val="50000"/>
                    <a:lumOff val="50000"/>
                  </a:schemeClr>
                </a:solidFill>
                <a:latin typeface="HGMaruGothicMPRO" panose="020F0600000000000000" pitchFamily="34" charset="-128"/>
                <a:ea typeface="HGMaruGothicMPRO" panose="020F0600000000000000" pitchFamily="34" charset="-128"/>
              </a:rPr>
              <a:t>/3</a:t>
            </a:r>
            <a:endParaRPr lang="ja-JP" altLang="en-US" sz="1000">
              <a:solidFill>
                <a:schemeClr val="tx1">
                  <a:lumMod val="50000"/>
                  <a:lumOff val="50000"/>
                </a:schemeClr>
              </a:solidFill>
              <a:latin typeface="HGMaruGothicMPRO" panose="020F0600000000000000" pitchFamily="34" charset="-128"/>
              <a:ea typeface="HGMaruGothicMPRO" panose="020F0600000000000000" pitchFamily="34" charset="-128"/>
            </a:endParaRPr>
          </a:p>
        </p:txBody>
      </p:sp>
      <p:sp>
        <p:nvSpPr>
          <p:cNvPr id="27" name="フッター プレースホルダー 4">
            <a:extLst>
              <a:ext uri="{FF2B5EF4-FFF2-40B4-BE49-F238E27FC236}">
                <a16:creationId xmlns:a16="http://schemas.microsoft.com/office/drawing/2014/main" id="{CB6CE853-C430-0248-4C75-0BCD8FBCBC59}"/>
              </a:ext>
            </a:extLst>
          </p:cNvPr>
          <p:cNvSpPr txBox="1">
            <a:spLocks/>
          </p:cNvSpPr>
          <p:nvPr/>
        </p:nvSpPr>
        <p:spPr>
          <a:xfrm>
            <a:off x="1628800" y="9569200"/>
            <a:ext cx="3412246" cy="321476"/>
          </a:xfrm>
          <a:prstGeom prst="rect">
            <a:avLst/>
          </a:prstGeom>
        </p:spPr>
        <p:txBody>
          <a:bodyPr vert="horz" lIns="91440" tIns="45720" rIns="91440" bIns="45720" rtlCol="0" anchor="ctr"/>
          <a:lstStyle>
            <a:defPPr rtl="0">
              <a:defRPr lang="ko-KR"/>
            </a:defPPr>
            <a:lvl1pPr marL="0" algn="ctr" defTabSz="457200" rtl="0" eaLnBrk="1" latinLnBrk="0" hangingPunct="1">
              <a:defRPr kumimoji="1" sz="1200" kern="1200">
                <a:solidFill>
                  <a:schemeClr val="tx1">
                    <a:tint val="75000"/>
                  </a:schemeClr>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a:lstStyle>
          <a:p>
            <a:r>
              <a:rPr lang="vi-VN" altLang="ja-JP" sz="1000" dirty="0">
                <a:solidFill>
                  <a:schemeClr val="bg1">
                    <a:lumMod val="50000"/>
                  </a:schemeClr>
                </a:solidFill>
                <a:latin typeface="Times New Roman" panose="02020603050405020304" pitchFamily="18" charset="0"/>
                <a:cs typeface="Times New Roman" panose="02020603050405020304" pitchFamily="18" charset="0"/>
              </a:rPr>
              <a:t>9.</a:t>
            </a:r>
            <a:r>
              <a:rPr lang="vi-VN" altLang="ja-JP" sz="1000" dirty="0">
                <a:latin typeface="Times New Roman" panose="02020603050405020304" pitchFamily="18" charset="0"/>
                <a:cs typeface="Times New Roman" panose="02020603050405020304" pitchFamily="18" charset="0"/>
              </a:rPr>
              <a:t> “Hạ đường huyết” là gì? </a:t>
            </a:r>
          </a:p>
          <a:p>
            <a:r>
              <a:rPr kumimoji="1" lang="ja-JP" altLang="en-US" sz="700">
                <a:latin typeface="HGMaruGothicMPRO" panose="020F0600000000000000" pitchFamily="34" charset="-128"/>
                <a:ea typeface="HGMaruGothicMPRO" panose="020F0600000000000000" pitchFamily="34" charset="-128"/>
              </a:rPr>
              <a:t>「低血糖」とは？</a:t>
            </a:r>
          </a:p>
        </p:txBody>
      </p:sp>
    </p:spTree>
    <p:extLst>
      <p:ext uri="{BB962C8B-B14F-4D97-AF65-F5344CB8AC3E}">
        <p14:creationId xmlns:p14="http://schemas.microsoft.com/office/powerpoint/2010/main" val="4002559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テキスト ボックス 10">
            <a:extLst>
              <a:ext uri="{FF2B5EF4-FFF2-40B4-BE49-F238E27FC236}">
                <a16:creationId xmlns:a16="http://schemas.microsoft.com/office/drawing/2014/main" id="{EF3A96EB-7654-574D-A466-AC431D782829}"/>
              </a:ext>
            </a:extLst>
          </p:cNvPr>
          <p:cNvSpPr txBox="1"/>
          <p:nvPr/>
        </p:nvSpPr>
        <p:spPr>
          <a:xfrm>
            <a:off x="116632" y="416496"/>
            <a:ext cx="5616624" cy="3046988"/>
          </a:xfrm>
          <a:prstGeom prst="rect">
            <a:avLst/>
          </a:prstGeom>
          <a:noFill/>
        </p:spPr>
        <p:txBody>
          <a:bodyPr wrap="square" rtlCol="0">
            <a:spAutoFit/>
          </a:bodyPr>
          <a:lstStyle/>
          <a:p>
            <a:pPr algn="just" rtl="0"/>
            <a:r>
              <a:rPr lang="vi" altLang="ja-JP" sz="2000" b="1" dirty="0">
                <a:solidFill>
                  <a:schemeClr val="accent1"/>
                </a:solidFill>
                <a:latin typeface="Times New Roman" panose="02020603050405020304" pitchFamily="18" charset="0"/>
                <a:ea typeface="HG丸ｺﾞｼｯｸM-PRO" panose="020F0600000000000000" pitchFamily="50" charset="-128"/>
                <a:cs typeface="Times New Roman" panose="02020603050405020304" pitchFamily="18" charset="0"/>
              </a:rPr>
              <a:t>★ </a:t>
            </a:r>
            <a:r>
              <a:rPr lang="vi" altLang="ja-JP" sz="2000" b="1" dirty="0">
                <a:latin typeface="Times New Roman" panose="02020603050405020304" pitchFamily="18" charset="0"/>
                <a:ea typeface="HG丸ｺﾞｼｯｸM-PRO" panose="020F0600000000000000" pitchFamily="50" charset="-128"/>
                <a:cs typeface="Times New Roman" panose="02020603050405020304" pitchFamily="18" charset="0"/>
              </a:rPr>
              <a:t>Nguyên nhân gây hạ đường huyết</a:t>
            </a:r>
          </a:p>
          <a:p>
            <a:pPr algn="just" rtl="0"/>
            <a:r>
              <a:rPr lang="ja-JP" altLang="en-US" sz="1100" b="1">
                <a:latin typeface="HGMaruGothicMPRO" panose="020F0600000000000000" pitchFamily="34" charset="-128"/>
                <a:ea typeface="HGMaruGothicMPRO" panose="020F0600000000000000" pitchFamily="34" charset="-128"/>
              </a:rPr>
              <a:t>　　　低血糖の原因</a:t>
            </a:r>
            <a:endParaRPr lang="en-US" altLang="ja-JP" sz="1100" dirty="0">
              <a:latin typeface="HGMaruGothicMPRO" panose="020F0600000000000000" pitchFamily="34" charset="-128"/>
              <a:ea typeface="HGMaruGothicMPRO" panose="020F0600000000000000" pitchFamily="34" charset="-128"/>
              <a:cs typeface="Times New Roman" panose="02020603050405020304" pitchFamily="18" charset="0"/>
            </a:endParaRPr>
          </a:p>
          <a:p>
            <a:pPr algn="just" rtl="0"/>
            <a:endParaRPr lang="en-US" altLang="ko" sz="500" b="1" dirty="0">
              <a:latin typeface="HGMaruGothicMPRO" panose="020F0600000000000000" pitchFamily="34" charset="-128"/>
              <a:ea typeface="HGMaruGothicMPRO" panose="020F0600000000000000" pitchFamily="34" charset="-128"/>
            </a:endParaRPr>
          </a:p>
          <a:p>
            <a:pPr algn="just"/>
            <a:r>
              <a:rPr lang="ja-JP" altLang="en-US" sz="1600">
                <a:latin typeface="Times New Roman" panose="02020603050405020304" pitchFamily="18" charset="0"/>
                <a:ea typeface="HG丸ｺﾞｼｯｸM-PRO" panose="020F0600000000000000" pitchFamily="50" charset="-128"/>
                <a:cs typeface="Times New Roman" panose="02020603050405020304" pitchFamily="18" charset="0"/>
              </a:rPr>
              <a:t>　・</a:t>
            </a:r>
            <a:r>
              <a:rPr lang="vi" altLang="ja-JP" sz="1600" dirty="0">
                <a:latin typeface="Times New Roman" panose="02020603050405020304" pitchFamily="18" charset="0"/>
                <a:ea typeface="HG丸ｺﾞｼｯｸM-PRO" panose="020F0600000000000000" pitchFamily="50" charset="-128"/>
                <a:cs typeface="Times New Roman" panose="02020603050405020304" pitchFamily="18" charset="0"/>
              </a:rPr>
              <a:t> Lượng thuốc và insulin nhiều</a:t>
            </a:r>
          </a:p>
          <a:p>
            <a:pPr algn="just" rtl="0"/>
            <a:r>
              <a:rPr lang="ja-JP" altLang="en-US" sz="1000">
                <a:latin typeface="HGMaruGothicMPRO" panose="020F0600000000000000" pitchFamily="34" charset="-128"/>
                <a:ea typeface="HGMaruGothicMPRO" panose="020F0600000000000000" pitchFamily="34" charset="-128"/>
              </a:rPr>
              <a:t>　　　　　薬やインスリンの量が多い</a:t>
            </a:r>
            <a:endParaRPr lang="en-US" altLang="ja-JP" sz="1000" dirty="0">
              <a:latin typeface="HGMaruGothicMPRO" panose="020F0600000000000000" pitchFamily="34" charset="-128"/>
              <a:ea typeface="HGMaruGothicMPRO" panose="020F0600000000000000" pitchFamily="34" charset="-128"/>
              <a:cs typeface="Times New Roman" panose="02020603050405020304" pitchFamily="18" charset="0"/>
            </a:endParaRPr>
          </a:p>
          <a:p>
            <a:pPr algn="just"/>
            <a:r>
              <a:rPr lang="ja-JP" altLang="en-US" sz="1600">
                <a:latin typeface="Times New Roman" panose="02020603050405020304" pitchFamily="18" charset="0"/>
                <a:ea typeface="HG丸ｺﾞｼｯｸM-PRO" panose="020F0600000000000000" pitchFamily="50" charset="-128"/>
                <a:cs typeface="Times New Roman" panose="02020603050405020304" pitchFamily="18" charset="0"/>
              </a:rPr>
              <a:t>　・</a:t>
            </a:r>
            <a:r>
              <a:rPr lang="en-US" altLang="ja-JP" sz="1600" dirty="0">
                <a:latin typeface="Times New Roman" panose="02020603050405020304" pitchFamily="18" charset="0"/>
                <a:ea typeface="HG丸ｺﾞｼｯｸM-PRO" panose="020F0600000000000000" pitchFamily="50" charset="-128"/>
                <a:cs typeface="Times New Roman" panose="02020603050405020304" pitchFamily="18" charset="0"/>
              </a:rPr>
              <a:t> </a:t>
            </a:r>
            <a:r>
              <a:rPr lang="vi" altLang="ja-JP" sz="1600" dirty="0">
                <a:latin typeface="Times New Roman" panose="02020603050405020304" pitchFamily="18" charset="0"/>
                <a:ea typeface="HG丸ｺﾞｼｯｸM-PRO" panose="020F0600000000000000" pitchFamily="50" charset="-128"/>
                <a:cs typeface="Times New Roman" panose="02020603050405020304" pitchFamily="18" charset="0"/>
              </a:rPr>
              <a:t>Ăn muộn hơn bình thường</a:t>
            </a:r>
          </a:p>
          <a:p>
            <a:pPr algn="just" rtl="0"/>
            <a:r>
              <a:rPr lang="ja-JP" altLang="en-US" sz="1000">
                <a:latin typeface="HGMaruGothicMPRO" panose="020F0600000000000000" pitchFamily="34" charset="-128"/>
                <a:ea typeface="HGMaruGothicMPRO" panose="020F0600000000000000" pitchFamily="34" charset="-128"/>
              </a:rPr>
              <a:t>　　　　　いつもより食事の時間が遅い</a:t>
            </a:r>
            <a:endParaRPr lang="en-US" altLang="ja-JP" sz="1000" dirty="0">
              <a:latin typeface="HGMaruGothicMPRO" panose="020F0600000000000000" pitchFamily="34" charset="-128"/>
              <a:ea typeface="HGMaruGothicMPRO" panose="020F0600000000000000" pitchFamily="34" charset="-128"/>
              <a:cs typeface="Times New Roman" panose="02020603050405020304" pitchFamily="18" charset="0"/>
            </a:endParaRPr>
          </a:p>
          <a:p>
            <a:pPr algn="just"/>
            <a:r>
              <a:rPr lang="ja-JP" altLang="en-US" sz="1600">
                <a:latin typeface="Times New Roman" panose="02020603050405020304" pitchFamily="18" charset="0"/>
                <a:ea typeface="HG丸ｺﾞｼｯｸM-PRO" panose="020F0600000000000000" pitchFamily="50" charset="-128"/>
                <a:cs typeface="Times New Roman" panose="02020603050405020304" pitchFamily="18" charset="0"/>
              </a:rPr>
              <a:t>　・</a:t>
            </a:r>
            <a:r>
              <a:rPr lang="vi" altLang="ja-JP" sz="1600" dirty="0">
                <a:latin typeface="Times New Roman" panose="02020603050405020304" pitchFamily="18" charset="0"/>
                <a:ea typeface="HG丸ｺﾞｼｯｸM-PRO" panose="020F0600000000000000" pitchFamily="50" charset="-128"/>
                <a:cs typeface="Times New Roman" panose="02020603050405020304" pitchFamily="18" charset="0"/>
              </a:rPr>
              <a:t> Ăn ít hơn bình thường</a:t>
            </a:r>
          </a:p>
          <a:p>
            <a:pPr algn="just" rtl="0"/>
            <a:r>
              <a:rPr lang="ja-JP" altLang="en-US" sz="1000">
                <a:latin typeface="HGMaruGothicMPRO" panose="020F0600000000000000" pitchFamily="34" charset="-128"/>
                <a:ea typeface="HGMaruGothicMPRO" panose="020F0600000000000000" pitchFamily="34" charset="-128"/>
              </a:rPr>
              <a:t>　　　　　いつもより食事の量が少ない</a:t>
            </a:r>
            <a:endParaRPr lang="en-US" altLang="ja-JP" sz="1000" dirty="0">
              <a:latin typeface="HGMaruGothicMPRO" panose="020F0600000000000000" pitchFamily="34" charset="-128"/>
              <a:ea typeface="HGMaruGothicMPRO" panose="020F0600000000000000" pitchFamily="34" charset="-128"/>
              <a:cs typeface="Times New Roman" panose="02020603050405020304" pitchFamily="18" charset="0"/>
            </a:endParaRPr>
          </a:p>
          <a:p>
            <a:pPr algn="just"/>
            <a:r>
              <a:rPr lang="ja-JP" altLang="en-US" sz="1600">
                <a:latin typeface="Times New Roman" panose="02020603050405020304" pitchFamily="18" charset="0"/>
                <a:ea typeface="HG丸ｺﾞｼｯｸM-PRO" panose="020F0600000000000000" pitchFamily="50" charset="-128"/>
                <a:cs typeface="Times New Roman" panose="02020603050405020304" pitchFamily="18" charset="0"/>
              </a:rPr>
              <a:t>　・</a:t>
            </a:r>
            <a:r>
              <a:rPr lang="vi" altLang="ja-JP" sz="1600" dirty="0">
                <a:latin typeface="Times New Roman" panose="02020603050405020304" pitchFamily="18" charset="0"/>
                <a:ea typeface="HG丸ｺﾞｼｯｸM-PRO" panose="020F0600000000000000" pitchFamily="50" charset="-128"/>
                <a:cs typeface="Times New Roman" panose="02020603050405020304" pitchFamily="18" charset="0"/>
              </a:rPr>
              <a:t> Trong hoặc sau khi vận động nặng hoặc kéo dài</a:t>
            </a:r>
          </a:p>
          <a:p>
            <a:pPr algn="just" rtl="0"/>
            <a:r>
              <a:rPr lang="ja-JP" altLang="en-US" sz="1000">
                <a:latin typeface="HGMaruGothicMPRO" panose="020F0600000000000000" pitchFamily="34" charset="-128"/>
                <a:ea typeface="HGMaruGothicMPRO" panose="020F0600000000000000" pitchFamily="34" charset="-128"/>
              </a:rPr>
              <a:t>　　　　　激しい、長い運動をしている間や、その運動後</a:t>
            </a:r>
            <a:endParaRPr lang="en-US" altLang="ja-JP" sz="1000" dirty="0">
              <a:latin typeface="HGMaruGothicMPRO" panose="020F0600000000000000" pitchFamily="34" charset="-128"/>
              <a:ea typeface="HGMaruGothicMPRO" panose="020F0600000000000000" pitchFamily="34" charset="-128"/>
              <a:cs typeface="Times New Roman" panose="02020603050405020304" pitchFamily="18" charset="0"/>
            </a:endParaRPr>
          </a:p>
          <a:p>
            <a:pPr algn="just"/>
            <a:r>
              <a:rPr lang="ja-JP" altLang="en-US" sz="1600">
                <a:latin typeface="Times New Roman" panose="02020603050405020304" pitchFamily="18" charset="0"/>
                <a:ea typeface="HG丸ｺﾞｼｯｸM-PRO" panose="020F0600000000000000" pitchFamily="50" charset="-128"/>
                <a:cs typeface="Times New Roman" panose="02020603050405020304" pitchFamily="18" charset="0"/>
              </a:rPr>
              <a:t>　・</a:t>
            </a:r>
            <a:r>
              <a:rPr lang="vi" altLang="ja-JP" sz="1600" dirty="0">
                <a:latin typeface="Times New Roman" panose="02020603050405020304" pitchFamily="18" charset="0"/>
                <a:ea typeface="HG丸ｺﾞｼｯｸM-PRO" panose="020F0600000000000000" pitchFamily="50" charset="-128"/>
                <a:cs typeface="Times New Roman" panose="02020603050405020304" pitchFamily="18" charset="0"/>
              </a:rPr>
              <a:t> Khi uống rượu hoặc tắm</a:t>
            </a:r>
          </a:p>
          <a:p>
            <a:pPr algn="just"/>
            <a:r>
              <a:rPr lang="ja-JP" altLang="en-US" sz="1000">
                <a:latin typeface="HGMaruGothicMPRO" panose="020F0600000000000000" pitchFamily="34" charset="-128"/>
                <a:ea typeface="HGMaruGothicMPRO" panose="020F0600000000000000" pitchFamily="34" charset="-128"/>
              </a:rPr>
              <a:t>　　　　　飲酒や入浴時</a:t>
            </a:r>
            <a:endParaRPr lang="en-US" altLang="ja-JP" sz="1000" dirty="0">
              <a:latin typeface="HGMaruGothicMPRO" panose="020F0600000000000000" pitchFamily="34" charset="-128"/>
              <a:ea typeface="HGMaruGothicMPRO" panose="020F0600000000000000" pitchFamily="34" charset="-128"/>
              <a:cs typeface="Times New Roman" panose="02020603050405020304" pitchFamily="18" charset="0"/>
            </a:endParaRPr>
          </a:p>
          <a:p>
            <a:pPr algn="just"/>
            <a:r>
              <a:rPr lang="ja-JP" altLang="en-US" sz="1600">
                <a:latin typeface="Times New Roman" panose="02020603050405020304" pitchFamily="18" charset="0"/>
                <a:ea typeface="HG丸ｺﾞｼｯｸM-PRO" panose="020F0600000000000000" pitchFamily="50" charset="-128"/>
                <a:cs typeface="Times New Roman" panose="02020603050405020304" pitchFamily="18" charset="0"/>
              </a:rPr>
              <a:t>　・</a:t>
            </a:r>
            <a:r>
              <a:rPr lang="vi" altLang="ja-JP" sz="1600" dirty="0">
                <a:latin typeface="Times New Roman" panose="02020603050405020304" pitchFamily="18" charset="0"/>
                <a:ea typeface="HG丸ｺﾞｼｯｸM-PRO" panose="020F0600000000000000" pitchFamily="50" charset="-128"/>
                <a:cs typeface="Times New Roman" panose="02020603050405020304" pitchFamily="18" charset="0"/>
              </a:rPr>
              <a:t> Khi giảm cân v.v. và thuốc bắt đầu có tác dụng</a:t>
            </a:r>
          </a:p>
          <a:p>
            <a:pPr algn="just"/>
            <a:r>
              <a:rPr lang="ja-JP" altLang="en-US" sz="1000">
                <a:latin typeface="HG丸ｺﾞｼｯｸM-PRO" panose="020F0600000000000000" pitchFamily="50" charset="-128"/>
                <a:ea typeface="HG丸ｺﾞｼｯｸM-PRO" panose="020F0600000000000000" pitchFamily="50" charset="-128"/>
              </a:rPr>
              <a:t>　　　　　体重が減るなどして、薬がよく効くようになった</a:t>
            </a:r>
            <a:endParaRPr lang="en-US" altLang="ja-JP" sz="1000" dirty="0">
              <a:latin typeface="Gulim" panose="020B0600000101010101" pitchFamily="34" charset="-127"/>
              <a:ea typeface="Gulim" panose="020B0600000101010101" pitchFamily="34" charset="-127"/>
            </a:endParaRPr>
          </a:p>
        </p:txBody>
      </p:sp>
      <p:sp>
        <p:nvSpPr>
          <p:cNvPr id="24" name="テキスト ボックス 23">
            <a:extLst>
              <a:ext uri="{FF2B5EF4-FFF2-40B4-BE49-F238E27FC236}">
                <a16:creationId xmlns:a16="http://schemas.microsoft.com/office/drawing/2014/main" id="{D162B33E-14CE-6211-168D-D1802DCF60FF}"/>
              </a:ext>
            </a:extLst>
          </p:cNvPr>
          <p:cNvSpPr txBox="1"/>
          <p:nvPr/>
        </p:nvSpPr>
        <p:spPr>
          <a:xfrm>
            <a:off x="116632" y="3457277"/>
            <a:ext cx="6638281" cy="6258123"/>
          </a:xfrm>
          <a:prstGeom prst="rect">
            <a:avLst/>
          </a:prstGeom>
          <a:noFill/>
        </p:spPr>
        <p:txBody>
          <a:bodyPr wrap="square" rtlCol="0">
            <a:spAutoFit/>
          </a:bodyPr>
          <a:lstStyle/>
          <a:p>
            <a:pPr algn="just" rtl="0"/>
            <a:r>
              <a:rPr lang="ja-JP" altLang="en-US" sz="2000" b="1">
                <a:solidFill>
                  <a:srgbClr val="4F81BD"/>
                </a:solidFill>
                <a:latin typeface="Times New Roman" panose="02020603050405020304" pitchFamily="18" charset="0"/>
                <a:ea typeface="HG丸ｺﾞｼｯｸM-PRO" panose="020F0600000000000000" pitchFamily="50" charset="-128"/>
                <a:cs typeface="Times New Roman" panose="02020603050405020304" pitchFamily="18" charset="0"/>
              </a:rPr>
              <a:t>★</a:t>
            </a:r>
            <a:r>
              <a:rPr lang="vi" altLang="ja-JP" sz="2000" b="1" dirty="0">
                <a:latin typeface="Times New Roman" panose="02020603050405020304" pitchFamily="18" charset="0"/>
                <a:ea typeface="HG丸ｺﾞｼｯｸM-PRO" panose="020F0600000000000000" pitchFamily="50" charset="-128"/>
                <a:cs typeface="Times New Roman" panose="02020603050405020304" pitchFamily="18" charset="0"/>
              </a:rPr>
              <a:t> Biện pháp xử lý</a:t>
            </a:r>
          </a:p>
          <a:p>
            <a:pPr algn="just" rtl="0"/>
            <a:r>
              <a:rPr lang="ja-JP" altLang="en-US" sz="1100" b="1">
                <a:latin typeface="HGMaruGothicMPRO" panose="020F0600000000000000" pitchFamily="34" charset="-128"/>
                <a:ea typeface="HGMaruGothicMPRO" panose="020F0600000000000000" pitchFamily="34" charset="-128"/>
              </a:rPr>
              <a:t>　　　対応の方法</a:t>
            </a:r>
            <a:endParaRPr lang="en-US" altLang="ja-JP" sz="1100" b="1" dirty="0">
              <a:latin typeface="HGMaruGothicMPRO" panose="020F0600000000000000" pitchFamily="34" charset="-128"/>
              <a:ea typeface="HGMaruGothicMPRO" panose="020F0600000000000000" pitchFamily="34" charset="-128"/>
            </a:endParaRPr>
          </a:p>
          <a:p>
            <a:pPr algn="just" rtl="0"/>
            <a:endParaRPr lang="en-US" altLang="ja-JP" sz="500" dirty="0">
              <a:latin typeface="HGMaruGothicMPRO" panose="020F0600000000000000" pitchFamily="34" charset="-128"/>
              <a:ea typeface="HGMaruGothicMPRO" panose="020F0600000000000000" pitchFamily="34" charset="-128"/>
              <a:cs typeface="Times New Roman" panose="02020603050405020304" pitchFamily="18" charset="0"/>
            </a:endParaRPr>
          </a:p>
          <a:p>
            <a:pPr marL="285750" indent="-285750">
              <a:buFont typeface="Arial" panose="020B0604020202020204" pitchFamily="34" charset="0"/>
              <a:buChar char="•"/>
            </a:pPr>
            <a:r>
              <a:rPr lang="vi" altLang="ja-JP" b="1" dirty="0">
                <a:solidFill>
                  <a:srgbClr val="4F81BD"/>
                </a:solidFill>
                <a:latin typeface="Times New Roman" panose="02020603050405020304" pitchFamily="18" charset="0"/>
                <a:ea typeface="HGMaruGothicMPRO" panose="020F0600000000000000" pitchFamily="34" charset="-128"/>
                <a:cs typeface="Times New Roman" panose="02020603050405020304" pitchFamily="18" charset="0"/>
              </a:rPr>
              <a:t>Trường hợp có ý thức</a:t>
            </a:r>
          </a:p>
          <a:p>
            <a:r>
              <a:rPr lang="ja-JP" altLang="en-US" sz="1000" b="1">
                <a:solidFill>
                  <a:srgbClr val="4F81BD"/>
                </a:solidFill>
                <a:latin typeface="HGMaruGothicMPRO" panose="020F0600000000000000" pitchFamily="34" charset="-128"/>
                <a:ea typeface="HGMaruGothicMPRO" panose="020F0600000000000000" pitchFamily="34" charset="-128"/>
              </a:rPr>
              <a:t>　　　意識がある場合</a:t>
            </a:r>
            <a:endParaRPr lang="en-US" altLang="ja-JP" sz="1000" b="1" dirty="0">
              <a:solidFill>
                <a:srgbClr val="4F81BD"/>
              </a:solidFill>
              <a:latin typeface="HGMaruGothicMPRO" panose="020F0600000000000000" pitchFamily="34" charset="-128"/>
              <a:ea typeface="HGMaruGothicMPRO" panose="020F0600000000000000" pitchFamily="34" charset="-128"/>
            </a:endParaRPr>
          </a:p>
          <a:p>
            <a:endParaRPr lang="en-US" altLang="ja-JP" sz="500" b="1" dirty="0">
              <a:solidFill>
                <a:srgbClr val="4F81BD"/>
              </a:solidFill>
              <a:latin typeface="Gulim" panose="020B0600000101010101" pitchFamily="34" charset="-127"/>
              <a:ea typeface="Gulim" panose="020B0600000101010101" pitchFamily="34" charset="-127"/>
            </a:endParaRPr>
          </a:p>
          <a:p>
            <a:pPr>
              <a:spcAft>
                <a:spcPts val="200"/>
              </a:spcAft>
            </a:pPr>
            <a:r>
              <a:rPr lang="ja-JP" altLang="en-US" sz="1700">
                <a:latin typeface="Times New Roman" panose="02020603050405020304" pitchFamily="18" charset="0"/>
                <a:ea typeface="HGMaruGothicMPRO" panose="020F0600000000000000" pitchFamily="34" charset="-128"/>
                <a:cs typeface="Times New Roman" panose="02020603050405020304" pitchFamily="18" charset="0"/>
              </a:rPr>
              <a:t>　</a:t>
            </a:r>
            <a:r>
              <a:rPr lang="vi" altLang="ja-JP" sz="1700" dirty="0">
                <a:latin typeface="Times New Roman" panose="02020603050405020304" pitchFamily="18" charset="0"/>
                <a:ea typeface="HGMaruGothicMPRO" panose="020F0600000000000000" pitchFamily="34" charset="-128"/>
                <a:cs typeface="Times New Roman" panose="02020603050405020304" pitchFamily="18" charset="0"/>
              </a:rPr>
              <a:t>① Uống 5 ~ 10g glucose (10 ~ 20g đường). </a:t>
            </a:r>
          </a:p>
          <a:p>
            <a:pPr>
              <a:spcAft>
                <a:spcPts val="200"/>
              </a:spcAft>
            </a:pPr>
            <a:r>
              <a:rPr lang="ja-JP" altLang="en-US" sz="1700">
                <a:latin typeface="Times New Roman" panose="02020603050405020304" pitchFamily="18" charset="0"/>
                <a:ea typeface="HGMaruGothicMPRO" panose="020F0600000000000000" pitchFamily="34" charset="-128"/>
                <a:cs typeface="Times New Roman" panose="02020603050405020304" pitchFamily="18" charset="0"/>
              </a:rPr>
              <a:t>　</a:t>
            </a:r>
            <a:r>
              <a:rPr lang="en-US" altLang="ja-JP" sz="1700" dirty="0">
                <a:latin typeface="Times New Roman" panose="02020603050405020304" pitchFamily="18" charset="0"/>
                <a:ea typeface="HGMaruGothicMPRO" panose="020F0600000000000000" pitchFamily="34" charset="-128"/>
                <a:cs typeface="Times New Roman" panose="02020603050405020304" pitchFamily="18" charset="0"/>
              </a:rPr>
              <a:t> </a:t>
            </a:r>
            <a:r>
              <a:rPr lang="ja-JP" altLang="en-US" sz="1700">
                <a:latin typeface="Times New Roman" panose="02020603050405020304" pitchFamily="18" charset="0"/>
                <a:ea typeface="HGMaruGothicMPRO" panose="020F0600000000000000" pitchFamily="34" charset="-128"/>
                <a:cs typeface="Times New Roman" panose="02020603050405020304" pitchFamily="18" charset="0"/>
              </a:rPr>
              <a:t>　</a:t>
            </a:r>
            <a:r>
              <a:rPr lang="vi" altLang="ja-JP" sz="1700" dirty="0">
                <a:latin typeface="Times New Roman" panose="02020603050405020304" pitchFamily="18" charset="0"/>
                <a:ea typeface="HGMaruGothicMPRO" panose="020F0600000000000000" pitchFamily="34" charset="-128"/>
                <a:cs typeface="Times New Roman" panose="02020603050405020304" pitchFamily="18" charset="0"/>
              </a:rPr>
              <a:t>Cũng có thể uống 150 ~ 200 mL nước trái cây có chứa glucose. </a:t>
            </a:r>
          </a:p>
          <a:p>
            <a:pPr>
              <a:spcAft>
                <a:spcPts val="200"/>
              </a:spcAft>
            </a:pPr>
            <a:r>
              <a:rPr lang="ja-JP" altLang="en-US" sz="1200">
                <a:latin typeface="HGMaruGothicMPRO" panose="020F0600000000000000" pitchFamily="34" charset="-128"/>
                <a:ea typeface="HGMaruGothicMPRO" panose="020F0600000000000000" pitchFamily="34" charset="-128"/>
              </a:rPr>
              <a:t>　　　　　</a:t>
            </a:r>
            <a:r>
              <a:rPr lang="ja-JP" altLang="en-US" sz="1000">
                <a:latin typeface="HGMaruGothicMPRO" panose="020F0600000000000000" pitchFamily="34" charset="-128"/>
                <a:ea typeface="HGMaruGothicMPRO" panose="020F0600000000000000" pitchFamily="34" charset="-128"/>
              </a:rPr>
              <a:t>ブドウ糖</a:t>
            </a:r>
            <a:r>
              <a:rPr lang="en-US" altLang="ja-JP" sz="1000" dirty="0">
                <a:latin typeface="HGMaruGothicMPRO" panose="020F0600000000000000" pitchFamily="34" charset="-128"/>
                <a:ea typeface="HGMaruGothicMPRO" panose="020F0600000000000000" pitchFamily="34" charset="-128"/>
              </a:rPr>
              <a:t>5〜10</a:t>
            </a:r>
            <a:r>
              <a:rPr lang="en" altLang="ja-JP" sz="1000" dirty="0">
                <a:latin typeface="HGMaruGothicMPRO" panose="020F0600000000000000" pitchFamily="34" charset="-128"/>
                <a:ea typeface="HGMaruGothicMPRO" panose="020F0600000000000000" pitchFamily="34" charset="-128"/>
              </a:rPr>
              <a:t>g (</a:t>
            </a:r>
            <a:r>
              <a:rPr lang="ja-JP" altLang="en-US" sz="1000">
                <a:latin typeface="HGMaruGothicMPRO" panose="020F0600000000000000" pitchFamily="34" charset="-128"/>
                <a:ea typeface="HGMaruGothicMPRO" panose="020F0600000000000000" pitchFamily="34" charset="-128"/>
              </a:rPr>
              <a:t>砂糖は</a:t>
            </a:r>
            <a:r>
              <a:rPr lang="en-US" altLang="ja-JP" sz="1000" dirty="0">
                <a:latin typeface="HGMaruGothicMPRO" panose="020F0600000000000000" pitchFamily="34" charset="-128"/>
                <a:ea typeface="HGMaruGothicMPRO" panose="020F0600000000000000" pitchFamily="34" charset="-128"/>
              </a:rPr>
              <a:t>10〜20</a:t>
            </a:r>
            <a:r>
              <a:rPr lang="en" altLang="ja-JP" sz="1000" dirty="0">
                <a:latin typeface="HGMaruGothicMPRO" panose="020F0600000000000000" pitchFamily="34" charset="-128"/>
                <a:ea typeface="HGMaruGothicMPRO" panose="020F0600000000000000" pitchFamily="34" charset="-128"/>
              </a:rPr>
              <a:t>g)</a:t>
            </a:r>
            <a:r>
              <a:rPr lang="ja-JP" altLang="en-US" sz="1000">
                <a:latin typeface="HGMaruGothicMPRO" panose="020F0600000000000000" pitchFamily="34" charset="-128"/>
                <a:ea typeface="HGMaruGothicMPRO" panose="020F0600000000000000" pitchFamily="34" charset="-128"/>
              </a:rPr>
              <a:t>を飲む。 </a:t>
            </a:r>
            <a:endParaRPr lang="vi" altLang="ja-JP" sz="1000" dirty="0">
              <a:latin typeface="HGMaruGothicMPRO" panose="020F0600000000000000" pitchFamily="34" charset="-128"/>
              <a:ea typeface="HGMaruGothicMPRO" panose="020F0600000000000000" pitchFamily="34" charset="-128"/>
              <a:cs typeface="Times New Roman" panose="02020603050405020304" pitchFamily="18" charset="0"/>
            </a:endParaRPr>
          </a:p>
          <a:p>
            <a:pPr>
              <a:spcAft>
                <a:spcPts val="200"/>
              </a:spcAft>
            </a:pPr>
            <a:r>
              <a:rPr lang="ja-JP" altLang="en-US" sz="1000">
                <a:latin typeface="HGMaruGothicMPRO" panose="020F0600000000000000" pitchFamily="34" charset="-128"/>
                <a:ea typeface="HGMaruGothicMPRO" panose="020F0600000000000000" pitchFamily="34" charset="-128"/>
              </a:rPr>
              <a:t>　　　　　　ブドウ糖を含むジュース </a:t>
            </a:r>
            <a:r>
              <a:rPr lang="en-US" altLang="ja-JP" sz="1000" dirty="0">
                <a:latin typeface="HGMaruGothicMPRO" panose="020F0600000000000000" pitchFamily="34" charset="-128"/>
                <a:ea typeface="HGMaruGothicMPRO" panose="020F0600000000000000" pitchFamily="34" charset="-128"/>
              </a:rPr>
              <a:t>150〜200</a:t>
            </a:r>
            <a:r>
              <a:rPr lang="en" altLang="ja-JP" sz="1000" dirty="0">
                <a:latin typeface="HGMaruGothicMPRO" panose="020F0600000000000000" pitchFamily="34" charset="-128"/>
                <a:ea typeface="HGMaruGothicMPRO" panose="020F0600000000000000" pitchFamily="34" charset="-128"/>
              </a:rPr>
              <a:t>mL</a:t>
            </a:r>
            <a:r>
              <a:rPr lang="ja-JP" altLang="en-US" sz="1000">
                <a:latin typeface="HGMaruGothicMPRO" panose="020F0600000000000000" pitchFamily="34" charset="-128"/>
                <a:ea typeface="HGMaruGothicMPRO" panose="020F0600000000000000" pitchFamily="34" charset="-128"/>
              </a:rPr>
              <a:t>でもよい。</a:t>
            </a:r>
            <a:endParaRPr lang="en-US" altLang="ja-JP" sz="1000" dirty="0">
              <a:latin typeface="HGMaruGothicMPRO" panose="020F0600000000000000" pitchFamily="34" charset="-128"/>
              <a:ea typeface="HGMaruGothicMPRO" panose="020F0600000000000000" pitchFamily="34" charset="-128"/>
            </a:endParaRPr>
          </a:p>
          <a:p>
            <a:pPr marL="432000" lvl="1">
              <a:spcAft>
                <a:spcPts val="200"/>
              </a:spcAft>
            </a:pPr>
            <a:r>
              <a:rPr lang="ja-JP" altLang="en-US" sz="1400">
                <a:latin typeface="Times New Roman" panose="02020603050405020304" pitchFamily="18" charset="0"/>
                <a:ea typeface="HGMaruGothicMPRO" panose="020F0600000000000000" pitchFamily="34" charset="-128"/>
                <a:cs typeface="Times New Roman" panose="02020603050405020304" pitchFamily="18" charset="0"/>
              </a:rPr>
              <a:t>　</a:t>
            </a:r>
            <a:r>
              <a:rPr lang="vi" altLang="ja-JP" sz="1400" dirty="0">
                <a:latin typeface="Times New Roman" panose="02020603050405020304" pitchFamily="18" charset="0"/>
                <a:ea typeface="HGMaruGothicMPRO" panose="020F0600000000000000" pitchFamily="34" charset="-128"/>
                <a:cs typeface="Times New Roman" panose="02020603050405020304" pitchFamily="18" charset="0"/>
              </a:rPr>
              <a:t>*Những người đang dùng thuốc ức chế α-glucosidase bắt buộc chọn glucose.</a:t>
            </a:r>
            <a:r>
              <a:rPr lang="ja-JP" altLang="en-US" sz="1400">
                <a:latin typeface="Times New Roman" panose="02020603050405020304" pitchFamily="18" charset="0"/>
                <a:ea typeface="HGMaruGothicMPRO" panose="020F0600000000000000" pitchFamily="34" charset="-128"/>
                <a:cs typeface="Times New Roman" panose="02020603050405020304" pitchFamily="18" charset="0"/>
              </a:rPr>
              <a:t> </a:t>
            </a:r>
            <a:endParaRPr lang="en-US" altLang="ja-JP" sz="1400" dirty="0">
              <a:latin typeface="Times New Roman" panose="02020603050405020304" pitchFamily="18" charset="0"/>
              <a:ea typeface="HGMaruGothicMPRO" panose="020F0600000000000000" pitchFamily="34" charset="-128"/>
              <a:cs typeface="Times New Roman" panose="02020603050405020304" pitchFamily="18" charset="0"/>
            </a:endParaRPr>
          </a:p>
          <a:p>
            <a:pPr marL="432000" lvl="1">
              <a:spcAft>
                <a:spcPts val="200"/>
              </a:spcAft>
            </a:pPr>
            <a:r>
              <a:rPr lang="ja-JP" altLang="en-US" sz="1400">
                <a:latin typeface="Times New Roman" panose="02020603050405020304" pitchFamily="18" charset="0"/>
                <a:ea typeface="HGMaruGothicMPRO" panose="020F0600000000000000" pitchFamily="34" charset="-128"/>
                <a:cs typeface="Times New Roman" panose="02020603050405020304" pitchFamily="18" charset="0"/>
              </a:rPr>
              <a:t>　</a:t>
            </a:r>
            <a:r>
              <a:rPr lang="vi" altLang="ja-JP" sz="1400" dirty="0">
                <a:latin typeface="Times New Roman" panose="02020603050405020304" pitchFamily="18" charset="0"/>
                <a:ea typeface="HGMaruGothicMPRO" panose="020F0600000000000000" pitchFamily="34" charset="-128"/>
                <a:cs typeface="Times New Roman" panose="02020603050405020304" pitchFamily="18" charset="0"/>
              </a:rPr>
              <a:t>* Vì thực phẩm có hàm lượng chất béo cao như sô cô la v.v. hấp thụ đường chậm,</a:t>
            </a:r>
          </a:p>
          <a:p>
            <a:pPr marL="432000" lvl="1">
              <a:spcAft>
                <a:spcPts val="200"/>
              </a:spcAft>
            </a:pPr>
            <a:r>
              <a:rPr lang="vi" altLang="ja-JP" sz="1400" dirty="0">
                <a:latin typeface="Times New Roman" panose="02020603050405020304" pitchFamily="18" charset="0"/>
                <a:ea typeface="HGMaruGothicMPRO" panose="020F0600000000000000" pitchFamily="34" charset="-128"/>
                <a:cs typeface="Times New Roman" panose="02020603050405020304" pitchFamily="18" charset="0"/>
              </a:rPr>
              <a:t> </a:t>
            </a:r>
            <a:r>
              <a:rPr lang="ja-JP" altLang="en-US" sz="1400">
                <a:latin typeface="Times New Roman" panose="02020603050405020304" pitchFamily="18" charset="0"/>
                <a:ea typeface="HGMaruGothicMPRO" panose="020F0600000000000000" pitchFamily="34" charset="-128"/>
                <a:cs typeface="Times New Roman" panose="02020603050405020304" pitchFamily="18" charset="0"/>
              </a:rPr>
              <a:t>　</a:t>
            </a:r>
            <a:r>
              <a:rPr lang="en-US" altLang="ja-JP" sz="1400" dirty="0">
                <a:latin typeface="Times New Roman" panose="02020603050405020304" pitchFamily="18" charset="0"/>
                <a:ea typeface="HGMaruGothicMPRO" panose="020F0600000000000000" pitchFamily="34" charset="-128"/>
                <a:cs typeface="Times New Roman" panose="02020603050405020304" pitchFamily="18" charset="0"/>
              </a:rPr>
              <a:t>  </a:t>
            </a:r>
            <a:r>
              <a:rPr lang="vi" altLang="ja-JP" sz="1400" dirty="0">
                <a:latin typeface="Times New Roman" panose="02020603050405020304" pitchFamily="18" charset="0"/>
                <a:ea typeface="HGMaruGothicMPRO" panose="020F0600000000000000" pitchFamily="34" charset="-128"/>
                <a:cs typeface="Times New Roman" panose="02020603050405020304" pitchFamily="18" charset="0"/>
              </a:rPr>
              <a:t>vì vậy nên sử dụng glucose hoặc đường trong trường hợp khẩn cấp. </a:t>
            </a:r>
          </a:p>
          <a:p>
            <a:pPr marL="432000" lvl="1">
              <a:spcAft>
                <a:spcPts val="200"/>
              </a:spcAft>
            </a:pPr>
            <a:r>
              <a:rPr lang="ja-JP" altLang="en-US" sz="800">
                <a:latin typeface="HGMaruGothicMPRO" panose="020F0600000000000000" pitchFamily="34" charset="-128"/>
                <a:ea typeface="HGMaruGothicMPRO" panose="020F0600000000000000" pitchFamily="34" charset="-128"/>
              </a:rPr>
              <a:t>　　　　　</a:t>
            </a:r>
            <a:r>
              <a:rPr lang="en-US" altLang="ja-JP" sz="800" dirty="0">
                <a:latin typeface="HGMaruGothicMPRO" panose="020F0600000000000000" pitchFamily="34" charset="-128"/>
                <a:ea typeface="HGMaruGothicMPRO" panose="020F0600000000000000" pitchFamily="34" charset="-128"/>
              </a:rPr>
              <a:t>※</a:t>
            </a:r>
            <a:r>
              <a:rPr lang="el-GR" altLang="ja-JP" sz="800" dirty="0">
                <a:latin typeface="HGMaruGothicMPRO" panose="020F0600000000000000" pitchFamily="34" charset="-128"/>
                <a:ea typeface="HGMaruGothicMPRO" panose="020F0600000000000000" pitchFamily="34" charset="-128"/>
              </a:rPr>
              <a:t>α-</a:t>
            </a:r>
            <a:r>
              <a:rPr lang="ja-JP" altLang="en-US" sz="800">
                <a:latin typeface="HGMaruGothicMPRO" panose="020F0600000000000000" pitchFamily="34" charset="-128"/>
                <a:ea typeface="HGMaruGothicMPRO" panose="020F0600000000000000" pitchFamily="34" charset="-128"/>
              </a:rPr>
              <a:t>グルコシダーゼ阻害薬を飲んでいる人は必ずブドウ糖を選ぶ。</a:t>
            </a:r>
            <a:endParaRPr lang="en-US" altLang="ja-JP" sz="800" dirty="0">
              <a:latin typeface="HGMaruGothicMPRO" panose="020F0600000000000000" pitchFamily="34" charset="-128"/>
              <a:ea typeface="HGMaruGothicMPRO" panose="020F0600000000000000" pitchFamily="34" charset="-128"/>
            </a:endParaRPr>
          </a:p>
          <a:p>
            <a:pPr marL="432000" lvl="1">
              <a:spcAft>
                <a:spcPts val="200"/>
              </a:spcAft>
            </a:pPr>
            <a:r>
              <a:rPr lang="ja-JP" altLang="en-US" sz="800">
                <a:latin typeface="HGMaruGothicMPRO" panose="020F0600000000000000" pitchFamily="34" charset="-128"/>
                <a:ea typeface="HGMaruGothicMPRO" panose="020F0600000000000000" pitchFamily="34" charset="-128"/>
              </a:rPr>
              <a:t>　　　　　</a:t>
            </a:r>
            <a:r>
              <a:rPr lang="en-US" altLang="ja-JP" sz="800" dirty="0">
                <a:latin typeface="HGMaruGothicMPRO" panose="020F0600000000000000" pitchFamily="34" charset="-128"/>
                <a:ea typeface="HGMaruGothicMPRO" panose="020F0600000000000000" pitchFamily="34" charset="-128"/>
              </a:rPr>
              <a:t>※</a:t>
            </a:r>
            <a:r>
              <a:rPr lang="ja-JP" altLang="en-US" sz="800">
                <a:latin typeface="HGMaruGothicMPRO" panose="020F0600000000000000" pitchFamily="34" charset="-128"/>
                <a:ea typeface="HGMaruGothicMPRO" panose="020F0600000000000000" pitchFamily="34" charset="-128"/>
              </a:rPr>
              <a:t>チョコレートなど脂肪分が多いものは糖の吸収が遅いので、緊急時はブドウ糖や砂糖がよい。 </a:t>
            </a:r>
            <a:endParaRPr lang="en-US" altLang="ja-JP" sz="800" dirty="0">
              <a:latin typeface="HGMaruGothicMPRO" panose="020F0600000000000000" pitchFamily="34" charset="-128"/>
              <a:ea typeface="HGMaruGothicMPRO" panose="020F0600000000000000" pitchFamily="34" charset="-128"/>
            </a:endParaRPr>
          </a:p>
          <a:p>
            <a:pPr marL="432000" lvl="1">
              <a:spcAft>
                <a:spcPts val="200"/>
              </a:spcAft>
            </a:pPr>
            <a:endParaRPr lang="en-US" altLang="ja-JP" sz="200" dirty="0">
              <a:latin typeface="HGMaruGothicMPRO" panose="020F0600000000000000" pitchFamily="34" charset="-128"/>
              <a:ea typeface="HGMaruGothicMPRO" panose="020F0600000000000000" pitchFamily="34" charset="-128"/>
            </a:endParaRPr>
          </a:p>
          <a:p>
            <a:pPr>
              <a:spcAft>
                <a:spcPts val="200"/>
              </a:spcAft>
            </a:pPr>
            <a:r>
              <a:rPr lang="ja-JP" altLang="en-US" sz="1700">
                <a:latin typeface="Times New Roman" panose="02020603050405020304" pitchFamily="18" charset="0"/>
                <a:ea typeface="HGMaruGothicMPRO" panose="020F0600000000000000" pitchFamily="34" charset="-128"/>
                <a:cs typeface="Times New Roman" panose="02020603050405020304" pitchFamily="18" charset="0"/>
              </a:rPr>
              <a:t>　</a:t>
            </a:r>
            <a:r>
              <a:rPr lang="vi" altLang="ja-JP" sz="1700" dirty="0">
                <a:latin typeface="Times New Roman" panose="02020603050405020304" pitchFamily="18" charset="0"/>
                <a:ea typeface="HGMaruGothicMPRO" panose="020F0600000000000000" pitchFamily="34" charset="-128"/>
                <a:cs typeface="Times New Roman" panose="02020603050405020304" pitchFamily="18" charset="0"/>
              </a:rPr>
              <a:t>② Nếu sau 15 phút vẫn còn triệu chứng, hãy thực hiện lại ①.</a:t>
            </a:r>
          </a:p>
          <a:p>
            <a:pPr>
              <a:spcAft>
                <a:spcPts val="200"/>
              </a:spcAft>
            </a:pPr>
            <a:r>
              <a:rPr lang="ja-JP" altLang="en-US" sz="1000">
                <a:latin typeface="HGMaruGothicMPRO" panose="020F0600000000000000" pitchFamily="34" charset="-128"/>
                <a:ea typeface="HGMaruGothicMPRO" panose="020F0600000000000000" pitchFamily="34" charset="-128"/>
              </a:rPr>
              <a:t>　　　　　　</a:t>
            </a:r>
            <a:r>
              <a:rPr lang="en-US" altLang="ja-JP" sz="1000" dirty="0">
                <a:latin typeface="HGMaruGothicMPRO" panose="020F0600000000000000" pitchFamily="34" charset="-128"/>
                <a:ea typeface="HGMaruGothicMPRO" panose="020F0600000000000000" pitchFamily="34" charset="-128"/>
              </a:rPr>
              <a:t>15</a:t>
            </a:r>
            <a:r>
              <a:rPr lang="ja-JP" altLang="en-US" sz="1000">
                <a:latin typeface="HGMaruGothicMPRO" panose="020F0600000000000000" pitchFamily="34" charset="-128"/>
                <a:ea typeface="HGMaruGothicMPRO" panose="020F0600000000000000" pitchFamily="34" charset="-128"/>
              </a:rPr>
              <a:t>分後にまだ症状があれば、もう一度</a:t>
            </a:r>
            <a:r>
              <a:rPr lang="en-US" altLang="ja-JP" sz="1000" dirty="0">
                <a:latin typeface="HGMaruGothicMPRO" panose="020F0600000000000000" pitchFamily="34" charset="-128"/>
                <a:ea typeface="HGMaruGothicMPRO" panose="020F0600000000000000" pitchFamily="34" charset="-128"/>
              </a:rPr>
              <a:t>①</a:t>
            </a:r>
            <a:r>
              <a:rPr lang="ja-JP" altLang="en-US" sz="1000">
                <a:latin typeface="HGMaruGothicMPRO" panose="020F0600000000000000" pitchFamily="34" charset="-128"/>
                <a:ea typeface="HGMaruGothicMPRO" panose="020F0600000000000000" pitchFamily="34" charset="-128"/>
              </a:rPr>
              <a:t>をする。 </a:t>
            </a:r>
            <a:endParaRPr lang="en-US" altLang="ja-JP" sz="1000" dirty="0">
              <a:latin typeface="HGMaruGothicMPRO" panose="020F0600000000000000" pitchFamily="34" charset="-128"/>
              <a:ea typeface="HGMaruGothicMPRO" panose="020F0600000000000000" pitchFamily="34" charset="-128"/>
            </a:endParaRPr>
          </a:p>
          <a:p>
            <a:pPr>
              <a:spcAft>
                <a:spcPts val="200"/>
              </a:spcAft>
            </a:pPr>
            <a:endParaRPr lang="en-US" altLang="ja-JP" sz="200" dirty="0">
              <a:latin typeface="Times New Roman" panose="02020603050405020304" pitchFamily="18" charset="0"/>
              <a:ea typeface="Gulim" panose="020B0600000101010101" pitchFamily="34" charset="-127"/>
              <a:cs typeface="Times New Roman" panose="02020603050405020304" pitchFamily="18" charset="0"/>
            </a:endParaRPr>
          </a:p>
          <a:p>
            <a:pPr>
              <a:spcAft>
                <a:spcPts val="200"/>
              </a:spcAft>
            </a:pPr>
            <a:r>
              <a:rPr lang="ja-JP" altLang="en-US" sz="1700">
                <a:latin typeface="Times New Roman" panose="02020603050405020304" pitchFamily="18" charset="0"/>
                <a:ea typeface="HGMaruGothicMPRO" panose="020F0600000000000000" pitchFamily="34" charset="-128"/>
                <a:cs typeface="Times New Roman" panose="02020603050405020304" pitchFamily="18" charset="0"/>
              </a:rPr>
              <a:t>　</a:t>
            </a:r>
            <a:r>
              <a:rPr lang="vi" altLang="ja-JP" sz="1700" dirty="0">
                <a:latin typeface="Times New Roman" panose="02020603050405020304" pitchFamily="18" charset="0"/>
                <a:ea typeface="HGMaruGothicMPRO" panose="020F0600000000000000" pitchFamily="34" charset="-128"/>
                <a:cs typeface="Times New Roman" panose="02020603050405020304" pitchFamily="18" charset="0"/>
              </a:rPr>
              <a:t>③ Nếu các triệu chứng không cải thiện ngay cả sau khi lặp lại ① 2 lần,</a:t>
            </a:r>
          </a:p>
          <a:p>
            <a:pPr>
              <a:spcAft>
                <a:spcPts val="200"/>
              </a:spcAft>
            </a:pPr>
            <a:r>
              <a:rPr lang="ja-JP" altLang="en-US" sz="1700">
                <a:latin typeface="Times New Roman" panose="02020603050405020304" pitchFamily="18" charset="0"/>
                <a:ea typeface="HGMaruGothicMPRO" panose="020F0600000000000000" pitchFamily="34" charset="-128"/>
                <a:cs typeface="Times New Roman" panose="02020603050405020304" pitchFamily="18" charset="0"/>
              </a:rPr>
              <a:t>　　</a:t>
            </a:r>
            <a:r>
              <a:rPr lang="vi" altLang="ja-JP" sz="1700" dirty="0">
                <a:latin typeface="Times New Roman" panose="02020603050405020304" pitchFamily="18" charset="0"/>
                <a:ea typeface="HGMaruGothicMPRO" panose="020F0600000000000000" pitchFamily="34" charset="-128"/>
                <a:cs typeface="Times New Roman" panose="02020603050405020304" pitchFamily="18" charset="0"/>
              </a:rPr>
              <a:t> hãy liên hệ với bệnh viện và đến bệnh viện. </a:t>
            </a:r>
          </a:p>
          <a:p>
            <a:pPr>
              <a:spcAft>
                <a:spcPts val="200"/>
              </a:spcAft>
            </a:pPr>
            <a:r>
              <a:rPr lang="ja-JP" altLang="en-US" sz="1000">
                <a:latin typeface="HGMaruGothicMPRO" panose="020F0600000000000000" pitchFamily="34" charset="-128"/>
                <a:ea typeface="HGMaruGothicMPRO" panose="020F0600000000000000" pitchFamily="34" charset="-128"/>
              </a:rPr>
              <a:t>　　　　　　</a:t>
            </a:r>
            <a:r>
              <a:rPr lang="en-US" altLang="ja-JP" sz="1000" dirty="0">
                <a:latin typeface="HGMaruGothicMPRO" panose="020F0600000000000000" pitchFamily="34" charset="-128"/>
                <a:ea typeface="HGMaruGothicMPRO" panose="020F0600000000000000" pitchFamily="34" charset="-128"/>
              </a:rPr>
              <a:t>①</a:t>
            </a:r>
            <a:r>
              <a:rPr lang="ja-JP" altLang="en-US" sz="1000">
                <a:latin typeface="HGMaruGothicMPRO" panose="020F0600000000000000" pitchFamily="34" charset="-128"/>
                <a:ea typeface="HGMaruGothicMPRO" panose="020F0600000000000000" pitchFamily="34" charset="-128"/>
              </a:rPr>
              <a:t>を</a:t>
            </a:r>
            <a:r>
              <a:rPr lang="en-US" altLang="ja-JP" sz="1000" dirty="0">
                <a:latin typeface="HGMaruGothicMPRO" panose="020F0600000000000000" pitchFamily="34" charset="-128"/>
                <a:ea typeface="HGMaruGothicMPRO" panose="020F0600000000000000" pitchFamily="34" charset="-128"/>
              </a:rPr>
              <a:t>2</a:t>
            </a:r>
            <a:r>
              <a:rPr lang="ja-JP" altLang="en-US" sz="1000">
                <a:latin typeface="HGMaruGothicMPRO" panose="020F0600000000000000" pitchFamily="34" charset="-128"/>
                <a:ea typeface="HGMaruGothicMPRO" panose="020F0600000000000000" pitchFamily="34" charset="-128"/>
              </a:rPr>
              <a:t>回しても症状がよくならない時は病院へ連絡して、病院へ行く。</a:t>
            </a:r>
            <a:endParaRPr lang="en-US" altLang="ja-JP" sz="1000" dirty="0">
              <a:latin typeface="HGMaruGothicMPRO" panose="020F0600000000000000" pitchFamily="34" charset="-128"/>
              <a:ea typeface="HGMaruGothicMPRO" panose="020F0600000000000000" pitchFamily="34" charset="-128"/>
            </a:endParaRPr>
          </a:p>
          <a:p>
            <a:pPr>
              <a:spcAft>
                <a:spcPts val="200"/>
              </a:spcAft>
            </a:pPr>
            <a:endParaRPr lang="en-US" altLang="ja-JP" sz="300" dirty="0">
              <a:latin typeface="Times New Roman" panose="02020603050405020304" pitchFamily="18" charset="0"/>
              <a:ea typeface="HGMaruGothicMPRO" panose="020F0600000000000000" pitchFamily="34" charset="-128"/>
              <a:cs typeface="Times New Roman" panose="02020603050405020304" pitchFamily="18" charset="0"/>
            </a:endParaRPr>
          </a:p>
          <a:p>
            <a:pPr marL="0" lvl="1">
              <a:spcAft>
                <a:spcPts val="200"/>
              </a:spcAft>
            </a:pPr>
            <a:r>
              <a:rPr lang="ja-JP" altLang="en-US" sz="1400">
                <a:latin typeface="Times New Roman" panose="02020603050405020304" pitchFamily="18" charset="0"/>
                <a:ea typeface="HGMaruGothicMPRO" panose="020F0600000000000000" pitchFamily="34" charset="-128"/>
                <a:cs typeface="Times New Roman" panose="02020603050405020304" pitchFamily="18" charset="0"/>
              </a:rPr>
              <a:t>　　</a:t>
            </a:r>
            <a:r>
              <a:rPr lang="vi" altLang="ja-JP" sz="1400" dirty="0">
                <a:latin typeface="Times New Roman" panose="02020603050405020304" pitchFamily="18" charset="0"/>
                <a:ea typeface="HGMaruGothicMPRO" panose="020F0600000000000000" pitchFamily="34" charset="-128"/>
                <a:cs typeface="Times New Roman" panose="02020603050405020304" pitchFamily="18" charset="0"/>
              </a:rPr>
              <a:t>(Lưu ý) Ngay cả khi hồi phục sau một lần</a:t>
            </a:r>
            <a:r>
              <a:rPr lang="en-US" altLang="ja-JP" sz="1400" dirty="0">
                <a:latin typeface="Times New Roman" panose="02020603050405020304" pitchFamily="18" charset="0"/>
                <a:ea typeface="HGMaruGothicMPRO" panose="020F0600000000000000" pitchFamily="34" charset="-128"/>
                <a:cs typeface="Times New Roman" panose="02020603050405020304" pitchFamily="18" charset="0"/>
              </a:rPr>
              <a:t> </a:t>
            </a:r>
            <a:r>
              <a:rPr lang="en-US" altLang="ja-JP" sz="1400" dirty="0" err="1">
                <a:latin typeface="Times New Roman" panose="02020603050405020304" pitchFamily="18" charset="0"/>
                <a:ea typeface="HGMaruGothicMPRO" panose="020F0600000000000000" pitchFamily="34" charset="-128"/>
                <a:cs typeface="Times New Roman" panose="02020603050405020304" pitchFamily="18" charset="0"/>
              </a:rPr>
              <a:t>bị</a:t>
            </a:r>
            <a:r>
              <a:rPr lang="en-US" altLang="ja-JP" sz="1400" dirty="0">
                <a:latin typeface="Times New Roman" panose="02020603050405020304" pitchFamily="18" charset="0"/>
                <a:ea typeface="HGMaruGothicMPRO" panose="020F0600000000000000" pitchFamily="34" charset="-128"/>
                <a:cs typeface="Times New Roman" panose="02020603050405020304" pitchFamily="18" charset="0"/>
              </a:rPr>
              <a:t> </a:t>
            </a:r>
            <a:r>
              <a:rPr lang="vi" altLang="ja-JP" sz="1400" dirty="0">
                <a:latin typeface="Times New Roman" panose="02020603050405020304" pitchFamily="18" charset="0"/>
                <a:ea typeface="HGMaruGothicMPRO" panose="020F0600000000000000" pitchFamily="34" charset="-128"/>
                <a:cs typeface="Times New Roman" panose="02020603050405020304" pitchFamily="18" charset="0"/>
              </a:rPr>
              <a:t>hạ đường huyết chỉ bằng cách uống</a:t>
            </a:r>
            <a:br>
              <a:rPr lang="vi" altLang="ja-JP" sz="1400" dirty="0">
                <a:latin typeface="Times New Roman" panose="02020603050405020304" pitchFamily="18" charset="0"/>
                <a:ea typeface="HGMaruGothicMPRO" panose="020F0600000000000000" pitchFamily="34" charset="-128"/>
                <a:cs typeface="Times New Roman" panose="02020603050405020304" pitchFamily="18" charset="0"/>
              </a:rPr>
            </a:br>
            <a:r>
              <a:rPr lang="ja-JP" altLang="en-US" sz="1400">
                <a:latin typeface="Times New Roman" panose="02020603050405020304" pitchFamily="18" charset="0"/>
                <a:ea typeface="HGMaruGothicMPRO" panose="020F0600000000000000" pitchFamily="34" charset="-128"/>
                <a:cs typeface="Times New Roman" panose="02020603050405020304" pitchFamily="18" charset="0"/>
              </a:rPr>
              <a:t>　　　　　</a:t>
            </a:r>
            <a:r>
              <a:rPr lang="vi" altLang="ja-JP" sz="1400" dirty="0">
                <a:latin typeface="Times New Roman" panose="02020603050405020304" pitchFamily="18" charset="0"/>
                <a:ea typeface="HGMaruGothicMPRO" panose="020F0600000000000000" pitchFamily="34" charset="-128"/>
                <a:cs typeface="Times New Roman" panose="02020603050405020304" pitchFamily="18" charset="0"/>
              </a:rPr>
              <a:t> glucose, mức đường huyết vẫn có thể giảm trở lại sau đó. Vì vậy, hãy ăn</a:t>
            </a:r>
            <a:r>
              <a:rPr lang="en-US" altLang="ja-JP" sz="1400" dirty="0">
                <a:latin typeface="Times New Roman" panose="02020603050405020304" pitchFamily="18" charset="0"/>
                <a:ea typeface="HGMaruGothicMPRO" panose="020F0600000000000000" pitchFamily="34" charset="-128"/>
                <a:cs typeface="Times New Roman" panose="02020603050405020304" pitchFamily="18" charset="0"/>
              </a:rPr>
              <a:t> </a:t>
            </a:r>
            <a:r>
              <a:rPr lang="en-US" altLang="ja-JP" sz="1400" dirty="0" err="1">
                <a:latin typeface="Times New Roman" panose="02020603050405020304" pitchFamily="18" charset="0"/>
                <a:ea typeface="HGMaruGothicMPRO" panose="020F0600000000000000" pitchFamily="34" charset="-128"/>
                <a:cs typeface="Times New Roman" panose="02020603050405020304" pitchFamily="18" charset="0"/>
              </a:rPr>
              <a:t>vào</a:t>
            </a:r>
            <a:r>
              <a:rPr lang="vi" altLang="ja-JP" sz="1400" dirty="0">
                <a:latin typeface="Times New Roman" panose="02020603050405020304" pitchFamily="18" charset="0"/>
                <a:ea typeface="HGMaruGothicMPRO" panose="020F0600000000000000" pitchFamily="34" charset="-128"/>
                <a:cs typeface="Times New Roman" panose="02020603050405020304" pitchFamily="18" charset="0"/>
              </a:rPr>
              <a:t>.</a:t>
            </a:r>
            <a:br>
              <a:rPr lang="vi" altLang="ja-JP" sz="1400" dirty="0">
                <a:latin typeface="Times New Roman" panose="02020603050405020304" pitchFamily="18" charset="0"/>
                <a:ea typeface="HGMaruGothicMPRO" panose="020F0600000000000000" pitchFamily="34" charset="-128"/>
                <a:cs typeface="Times New Roman" panose="02020603050405020304" pitchFamily="18" charset="0"/>
              </a:rPr>
            </a:br>
            <a:r>
              <a:rPr lang="ja-JP" altLang="en-US" sz="1400">
                <a:latin typeface="Times New Roman" panose="02020603050405020304" pitchFamily="18" charset="0"/>
                <a:ea typeface="HGMaruGothicMPRO" panose="020F0600000000000000" pitchFamily="34" charset="-128"/>
                <a:cs typeface="Times New Roman" panose="02020603050405020304" pitchFamily="18" charset="0"/>
              </a:rPr>
              <a:t>　　　　　</a:t>
            </a:r>
            <a:r>
              <a:rPr lang="vi" altLang="ja-JP" sz="1400" dirty="0">
                <a:latin typeface="Times New Roman" panose="02020603050405020304" pitchFamily="18" charset="0"/>
                <a:ea typeface="HGMaruGothicMPRO" panose="020F0600000000000000" pitchFamily="34" charset="-128"/>
                <a:cs typeface="Times New Roman" panose="02020603050405020304" pitchFamily="18" charset="0"/>
              </a:rPr>
              <a:t> </a:t>
            </a:r>
            <a:r>
              <a:rPr lang="en-US" altLang="ja-JP" sz="1400" dirty="0" err="1">
                <a:latin typeface="Times New Roman" panose="02020603050405020304" pitchFamily="18" charset="0"/>
                <a:ea typeface="HGMaruGothicMPRO" panose="020F0600000000000000" pitchFamily="34" charset="-128"/>
                <a:cs typeface="Times New Roman" panose="02020603050405020304" pitchFamily="18" charset="0"/>
              </a:rPr>
              <a:t>Nếu</a:t>
            </a:r>
            <a:r>
              <a:rPr lang="en-US" altLang="ja-JP" sz="1400" dirty="0">
                <a:latin typeface="Times New Roman" panose="02020603050405020304" pitchFamily="18" charset="0"/>
                <a:ea typeface="HGMaruGothicMPRO" panose="020F0600000000000000" pitchFamily="34" charset="-128"/>
                <a:cs typeface="Times New Roman" panose="02020603050405020304" pitchFamily="18" charset="0"/>
              </a:rPr>
              <a:t> </a:t>
            </a:r>
            <a:r>
              <a:rPr lang="en-US" altLang="ja-JP" sz="1400" dirty="0" err="1">
                <a:latin typeface="Times New Roman" panose="02020603050405020304" pitchFamily="18" charset="0"/>
                <a:ea typeface="HGMaruGothicMPRO" panose="020F0600000000000000" pitchFamily="34" charset="-128"/>
                <a:cs typeface="Times New Roman" panose="02020603050405020304" pitchFamily="18" charset="0"/>
              </a:rPr>
              <a:t>cách</a:t>
            </a:r>
            <a:r>
              <a:rPr lang="en-US" altLang="ja-JP" sz="1400" dirty="0">
                <a:latin typeface="Times New Roman" panose="02020603050405020304" pitchFamily="18" charset="0"/>
                <a:ea typeface="HGMaruGothicMPRO" panose="020F0600000000000000" pitchFamily="34" charset="-128"/>
                <a:cs typeface="Times New Roman" panose="02020603050405020304" pitchFamily="18" charset="0"/>
              </a:rPr>
              <a:t> </a:t>
            </a:r>
            <a:r>
              <a:rPr lang="en-US" altLang="ja-JP" sz="1400" dirty="0" err="1">
                <a:latin typeface="Times New Roman" panose="02020603050405020304" pitchFamily="18" charset="0"/>
                <a:ea typeface="HGMaruGothicMPRO" panose="020F0600000000000000" pitchFamily="34" charset="-128"/>
                <a:cs typeface="Times New Roman" panose="02020603050405020304" pitchFamily="18" charset="0"/>
              </a:rPr>
              <a:t>một</a:t>
            </a:r>
            <a:r>
              <a:rPr lang="en-US" altLang="ja-JP" sz="1400" dirty="0">
                <a:latin typeface="Times New Roman" panose="02020603050405020304" pitchFamily="18" charset="0"/>
                <a:ea typeface="HGMaruGothicMPRO" panose="020F0600000000000000" pitchFamily="34" charset="-128"/>
                <a:cs typeface="Times New Roman" panose="02020603050405020304" pitchFamily="18" charset="0"/>
              </a:rPr>
              <a:t> </a:t>
            </a:r>
            <a:r>
              <a:rPr lang="en-US" altLang="ja-JP" sz="1400" dirty="0" err="1">
                <a:latin typeface="Times New Roman" panose="02020603050405020304" pitchFamily="18" charset="0"/>
                <a:ea typeface="HGMaruGothicMPRO" panose="020F0600000000000000" pitchFamily="34" charset="-128"/>
                <a:cs typeface="Times New Roman" panose="02020603050405020304" pitchFamily="18" charset="0"/>
              </a:rPr>
              <a:t>khoảng</a:t>
            </a:r>
            <a:r>
              <a:rPr lang="en-US" altLang="ja-JP" sz="1400" dirty="0">
                <a:latin typeface="Times New Roman" panose="02020603050405020304" pitchFamily="18" charset="0"/>
                <a:ea typeface="HGMaruGothicMPRO" panose="020F0600000000000000" pitchFamily="34" charset="-128"/>
                <a:cs typeface="Times New Roman" panose="02020603050405020304" pitchFamily="18" charset="0"/>
              </a:rPr>
              <a:t> </a:t>
            </a:r>
            <a:r>
              <a:rPr lang="en-US" altLang="ja-JP" sz="1400" dirty="0" err="1">
                <a:latin typeface="Times New Roman" panose="02020603050405020304" pitchFamily="18" charset="0"/>
                <a:ea typeface="HGMaruGothicMPRO" panose="020F0600000000000000" pitchFamily="34" charset="-128"/>
                <a:cs typeface="Times New Roman" panose="02020603050405020304" pitchFamily="18" charset="0"/>
              </a:rPr>
              <a:t>thời</a:t>
            </a:r>
            <a:r>
              <a:rPr lang="en-US" altLang="ja-JP" sz="1400" dirty="0">
                <a:latin typeface="Times New Roman" panose="02020603050405020304" pitchFamily="18" charset="0"/>
                <a:ea typeface="HGMaruGothicMPRO" panose="020F0600000000000000" pitchFamily="34" charset="-128"/>
                <a:cs typeface="Times New Roman" panose="02020603050405020304" pitchFamily="18" charset="0"/>
              </a:rPr>
              <a:t> </a:t>
            </a:r>
            <a:r>
              <a:rPr lang="en-US" altLang="ja-JP" sz="1400" dirty="0" err="1">
                <a:latin typeface="Times New Roman" panose="02020603050405020304" pitchFamily="18" charset="0"/>
                <a:ea typeface="HGMaruGothicMPRO" panose="020F0600000000000000" pitchFamily="34" charset="-128"/>
                <a:cs typeface="Times New Roman" panose="02020603050405020304" pitchFamily="18" charset="0"/>
              </a:rPr>
              <a:t>gian</a:t>
            </a:r>
            <a:r>
              <a:rPr lang="en-US" altLang="ja-JP" sz="1400" dirty="0">
                <a:latin typeface="Times New Roman" panose="02020603050405020304" pitchFamily="18" charset="0"/>
                <a:ea typeface="HGMaruGothicMPRO" panose="020F0600000000000000" pitchFamily="34" charset="-128"/>
                <a:cs typeface="Times New Roman" panose="02020603050405020304" pitchFamily="18" charset="0"/>
              </a:rPr>
              <a:t> </a:t>
            </a:r>
            <a:r>
              <a:rPr lang="en-US" altLang="ja-JP" sz="1400" dirty="0" err="1">
                <a:latin typeface="Times New Roman" panose="02020603050405020304" pitchFamily="18" charset="0"/>
                <a:ea typeface="HGMaruGothicMPRO" panose="020F0600000000000000" pitchFamily="34" charset="-128"/>
                <a:cs typeface="Times New Roman" panose="02020603050405020304" pitchFamily="18" charset="0"/>
              </a:rPr>
              <a:t>trống</a:t>
            </a:r>
            <a:r>
              <a:rPr lang="en-US" altLang="ja-JP" sz="1400" dirty="0">
                <a:latin typeface="Times New Roman" panose="02020603050405020304" pitchFamily="18" charset="0"/>
                <a:ea typeface="HGMaruGothicMPRO" panose="020F0600000000000000" pitchFamily="34" charset="-128"/>
                <a:cs typeface="Times New Roman" panose="02020603050405020304" pitchFamily="18" charset="0"/>
              </a:rPr>
              <a:t> </a:t>
            </a:r>
            <a:r>
              <a:rPr lang="en-US" altLang="ja-JP" sz="1400" dirty="0" err="1">
                <a:latin typeface="Times New Roman" panose="02020603050405020304" pitchFamily="18" charset="0"/>
                <a:ea typeface="HGMaruGothicMPRO" panose="020F0600000000000000" pitchFamily="34" charset="-128"/>
                <a:cs typeface="Times New Roman" panose="02020603050405020304" pitchFamily="18" charset="0"/>
              </a:rPr>
              <a:t>mới</a:t>
            </a:r>
            <a:r>
              <a:rPr lang="vi" altLang="ja-JP" sz="1400" dirty="0">
                <a:latin typeface="Times New Roman" panose="02020603050405020304" pitchFamily="18" charset="0"/>
                <a:ea typeface="HGMaruGothicMPRO" panose="020F0600000000000000" pitchFamily="34" charset="-128"/>
                <a:cs typeface="Times New Roman" panose="02020603050405020304" pitchFamily="18" charset="0"/>
              </a:rPr>
              <a:t> đến bữa ăn tiếp theo, hãy ăn các</a:t>
            </a:r>
            <a:br>
              <a:rPr lang="vi" altLang="ja-JP" sz="1400" dirty="0">
                <a:latin typeface="Times New Roman" panose="02020603050405020304" pitchFamily="18" charset="0"/>
                <a:ea typeface="HGMaruGothicMPRO" panose="020F0600000000000000" pitchFamily="34" charset="-128"/>
                <a:cs typeface="Times New Roman" panose="02020603050405020304" pitchFamily="18" charset="0"/>
              </a:rPr>
            </a:br>
            <a:r>
              <a:rPr lang="ja-JP" altLang="en-US" sz="1400">
                <a:latin typeface="Times New Roman" panose="02020603050405020304" pitchFamily="18" charset="0"/>
                <a:ea typeface="HGMaruGothicMPRO" panose="020F0600000000000000" pitchFamily="34" charset="-128"/>
                <a:cs typeface="Times New Roman" panose="02020603050405020304" pitchFamily="18" charset="0"/>
              </a:rPr>
              <a:t>　　　　　</a:t>
            </a:r>
            <a:r>
              <a:rPr lang="vi" altLang="ja-JP" sz="1400" dirty="0">
                <a:latin typeface="Times New Roman" panose="02020603050405020304" pitchFamily="18" charset="0"/>
                <a:ea typeface="HGMaruGothicMPRO" panose="020F0600000000000000" pitchFamily="34" charset="-128"/>
                <a:cs typeface="Times New Roman" panose="02020603050405020304" pitchFamily="18" charset="0"/>
              </a:rPr>
              <a:t> </a:t>
            </a:r>
            <a:r>
              <a:rPr lang="en-US" altLang="ja-JP" sz="1400" dirty="0" err="1">
                <a:latin typeface="Times New Roman" panose="02020603050405020304" pitchFamily="18" charset="0"/>
                <a:ea typeface="HGMaruGothicMPRO" panose="020F0600000000000000" pitchFamily="34" charset="-128"/>
                <a:cs typeface="Times New Roman" panose="02020603050405020304" pitchFamily="18" charset="0"/>
              </a:rPr>
              <a:t>thức</a:t>
            </a:r>
            <a:r>
              <a:rPr lang="en-US" altLang="ja-JP" sz="1400" dirty="0">
                <a:latin typeface="Times New Roman" panose="02020603050405020304" pitchFamily="18" charset="0"/>
                <a:ea typeface="HGMaruGothicMPRO" panose="020F0600000000000000" pitchFamily="34" charset="-128"/>
                <a:cs typeface="Times New Roman" panose="02020603050405020304" pitchFamily="18" charset="0"/>
              </a:rPr>
              <a:t> </a:t>
            </a:r>
            <a:r>
              <a:rPr lang="en-US" altLang="ja-JP" sz="1400" dirty="0" err="1">
                <a:latin typeface="Times New Roman" panose="02020603050405020304" pitchFamily="18" charset="0"/>
                <a:ea typeface="HGMaruGothicMPRO" panose="020F0600000000000000" pitchFamily="34" charset="-128"/>
                <a:cs typeface="Times New Roman" panose="02020603050405020304" pitchFamily="18" charset="0"/>
              </a:rPr>
              <a:t>ăn</a:t>
            </a:r>
            <a:r>
              <a:rPr lang="en-US" altLang="ja-JP" sz="1400" dirty="0">
                <a:latin typeface="Times New Roman" panose="02020603050405020304" pitchFamily="18" charset="0"/>
                <a:ea typeface="HGMaruGothicMPRO" panose="020F0600000000000000" pitchFamily="34" charset="-128"/>
                <a:cs typeface="Times New Roman" panose="02020603050405020304" pitchFamily="18" charset="0"/>
              </a:rPr>
              <a:t> </a:t>
            </a:r>
            <a:r>
              <a:rPr lang="en-US" altLang="ja-JP" sz="1400" dirty="0" err="1">
                <a:latin typeface="Times New Roman" panose="02020603050405020304" pitchFamily="18" charset="0"/>
                <a:ea typeface="HGMaruGothicMPRO" panose="020F0600000000000000" pitchFamily="34" charset="-128"/>
                <a:cs typeface="Times New Roman" panose="02020603050405020304" pitchFamily="18" charset="0"/>
              </a:rPr>
              <a:t>giàu</a:t>
            </a:r>
            <a:r>
              <a:rPr lang="en-US" altLang="ja-JP" sz="1400" dirty="0">
                <a:latin typeface="Times New Roman" panose="02020603050405020304" pitchFamily="18" charset="0"/>
                <a:ea typeface="HGMaruGothicMPRO" panose="020F0600000000000000" pitchFamily="34" charset="-128"/>
                <a:cs typeface="Times New Roman" panose="02020603050405020304" pitchFamily="18" charset="0"/>
              </a:rPr>
              <a:t> </a:t>
            </a:r>
            <a:r>
              <a:rPr lang="en-US" altLang="ja-JP" sz="1400" dirty="0" err="1">
                <a:latin typeface="Times New Roman" panose="02020603050405020304" pitchFamily="18" charset="0"/>
                <a:ea typeface="HGMaruGothicMPRO" panose="020F0600000000000000" pitchFamily="34" charset="-128"/>
                <a:cs typeface="Times New Roman" panose="02020603050405020304" pitchFamily="18" charset="0"/>
              </a:rPr>
              <a:t>tinh</a:t>
            </a:r>
            <a:r>
              <a:rPr lang="en-US" altLang="ja-JP" sz="1400" dirty="0">
                <a:latin typeface="Times New Roman" panose="02020603050405020304" pitchFamily="18" charset="0"/>
                <a:ea typeface="HGMaruGothicMPRO" panose="020F0600000000000000" pitchFamily="34" charset="-128"/>
                <a:cs typeface="Times New Roman" panose="02020603050405020304" pitchFamily="18" charset="0"/>
              </a:rPr>
              <a:t> </a:t>
            </a:r>
            <a:r>
              <a:rPr lang="en-US" altLang="ja-JP" sz="1400" dirty="0" err="1">
                <a:latin typeface="Times New Roman" panose="02020603050405020304" pitchFamily="18" charset="0"/>
                <a:ea typeface="HGMaruGothicMPRO" panose="020F0600000000000000" pitchFamily="34" charset="-128"/>
                <a:cs typeface="Times New Roman" panose="02020603050405020304" pitchFamily="18" charset="0"/>
              </a:rPr>
              <a:t>bột</a:t>
            </a:r>
            <a:r>
              <a:rPr lang="en-US" altLang="ja-JP" sz="1400" dirty="0">
                <a:latin typeface="Times New Roman" panose="02020603050405020304" pitchFamily="18" charset="0"/>
                <a:ea typeface="HGMaruGothicMPRO" panose="020F0600000000000000" pitchFamily="34" charset="-128"/>
                <a:cs typeface="Times New Roman" panose="02020603050405020304" pitchFamily="18" charset="0"/>
              </a:rPr>
              <a:t> </a:t>
            </a:r>
            <a:r>
              <a:rPr lang="vi" altLang="ja-JP" sz="1400" dirty="0">
                <a:latin typeface="Times New Roman" panose="02020603050405020304" pitchFamily="18" charset="0"/>
                <a:ea typeface="HGMaruGothicMPRO" panose="020F0600000000000000" pitchFamily="34" charset="-128"/>
                <a:cs typeface="Times New Roman" panose="02020603050405020304" pitchFamily="18" charset="0"/>
              </a:rPr>
              <a:t>như 1 nắm cơm nắm, 1 lát bánh mì hoặc một vài chiếc</a:t>
            </a:r>
            <a:br>
              <a:rPr lang="vi" altLang="ja-JP" sz="1400" dirty="0">
                <a:latin typeface="Times New Roman" panose="02020603050405020304" pitchFamily="18" charset="0"/>
                <a:ea typeface="HGMaruGothicMPRO" panose="020F0600000000000000" pitchFamily="34" charset="-128"/>
                <a:cs typeface="Times New Roman" panose="02020603050405020304" pitchFamily="18" charset="0"/>
              </a:rPr>
            </a:br>
            <a:r>
              <a:rPr lang="ja-JP" altLang="en-US" sz="1400">
                <a:latin typeface="Times New Roman" panose="02020603050405020304" pitchFamily="18" charset="0"/>
                <a:ea typeface="HGMaruGothicMPRO" panose="020F0600000000000000" pitchFamily="34" charset="-128"/>
                <a:cs typeface="Times New Roman" panose="02020603050405020304" pitchFamily="18" charset="0"/>
              </a:rPr>
              <a:t>　　　　　</a:t>
            </a:r>
            <a:r>
              <a:rPr lang="vi" altLang="ja-JP" sz="1400" dirty="0">
                <a:latin typeface="Times New Roman" panose="02020603050405020304" pitchFamily="18" charset="0"/>
                <a:ea typeface="HGMaruGothicMPRO" panose="020F0600000000000000" pitchFamily="34" charset="-128"/>
                <a:cs typeface="Times New Roman" panose="02020603050405020304" pitchFamily="18" charset="0"/>
              </a:rPr>
              <a:t> bánh quy giòn v.v. và theo dõi xem có bị hạ đường huyết không. </a:t>
            </a:r>
          </a:p>
          <a:p>
            <a:pPr marL="0" lvl="1">
              <a:spcAft>
                <a:spcPts val="200"/>
              </a:spcAft>
            </a:pPr>
            <a:endParaRPr lang="vi" altLang="ja-JP" sz="200" dirty="0">
              <a:latin typeface="Times New Roman" panose="02020603050405020304" pitchFamily="18" charset="0"/>
              <a:ea typeface="HGMaruGothicMPRO" panose="020F0600000000000000" pitchFamily="34" charset="-128"/>
              <a:cs typeface="Times New Roman" panose="02020603050405020304" pitchFamily="18" charset="0"/>
            </a:endParaRPr>
          </a:p>
          <a:p>
            <a:pPr marL="0" lvl="1">
              <a:spcAft>
                <a:spcPts val="200"/>
              </a:spcAft>
            </a:pPr>
            <a:r>
              <a:rPr lang="ja-JP" altLang="en-US" sz="800">
                <a:latin typeface="HGMaruGothicMPRO" panose="020F0600000000000000" pitchFamily="34" charset="-128"/>
                <a:ea typeface="HGMaruGothicMPRO" panose="020F0600000000000000" pitchFamily="34" charset="-128"/>
              </a:rPr>
              <a:t>　　　　　　　</a:t>
            </a:r>
            <a:r>
              <a:rPr lang="en-US" altLang="ja-JP" sz="800" dirty="0">
                <a:latin typeface="HGMaruGothicMPRO" panose="020F0600000000000000" pitchFamily="34" charset="-128"/>
                <a:ea typeface="HGMaruGothicMPRO" panose="020F0600000000000000" pitchFamily="34" charset="-128"/>
              </a:rPr>
              <a:t>(</a:t>
            </a:r>
            <a:r>
              <a:rPr lang="ja-JP" altLang="en-US" sz="800">
                <a:latin typeface="HGMaruGothicMPRO" panose="020F0600000000000000" pitchFamily="34" charset="-128"/>
                <a:ea typeface="HGMaruGothicMPRO" panose="020F0600000000000000" pitchFamily="34" charset="-128"/>
              </a:rPr>
              <a:t>注</a:t>
            </a:r>
            <a:r>
              <a:rPr lang="en-US" altLang="ja-JP" sz="800" dirty="0">
                <a:latin typeface="HGMaruGothicMPRO" panose="020F0600000000000000" pitchFamily="34" charset="-128"/>
                <a:ea typeface="HGMaruGothicMPRO" panose="020F0600000000000000" pitchFamily="34" charset="-128"/>
              </a:rPr>
              <a:t>)</a:t>
            </a:r>
            <a:r>
              <a:rPr lang="ja-JP" altLang="en-US" sz="800">
                <a:latin typeface="HGMaruGothicMPRO" panose="020F0600000000000000" pitchFamily="34" charset="-128"/>
                <a:ea typeface="HGMaruGothicMPRO" panose="020F0600000000000000" pitchFamily="34" charset="-128"/>
              </a:rPr>
              <a:t>ブドウ糖を飲むだけでは、低血糖から一度回復しても、その後にまた血糖値が下がることがあります。</a:t>
            </a:r>
            <a:br>
              <a:rPr lang="en-US" altLang="ja-JP" sz="800" dirty="0">
                <a:latin typeface="HGMaruGothicMPRO" panose="020F0600000000000000" pitchFamily="34" charset="-128"/>
                <a:ea typeface="HGMaruGothicMPRO" panose="020F0600000000000000" pitchFamily="34" charset="-128"/>
              </a:rPr>
            </a:br>
            <a:r>
              <a:rPr lang="ja-JP" altLang="en-US" sz="800">
                <a:latin typeface="HGMaruGothicMPRO" panose="020F0600000000000000" pitchFamily="34" charset="-128"/>
                <a:ea typeface="HGMaruGothicMPRO" panose="020F0600000000000000" pitchFamily="34" charset="-128"/>
              </a:rPr>
              <a:t>　　</a:t>
            </a:r>
            <a:r>
              <a:rPr lang="en-US" altLang="ja-JP" sz="800" dirty="0">
                <a:latin typeface="HGMaruGothicMPRO" panose="020F0600000000000000" pitchFamily="34" charset="-128"/>
                <a:ea typeface="HGMaruGothicMPRO" panose="020F0600000000000000" pitchFamily="34" charset="-128"/>
              </a:rPr>
              <a:t> </a:t>
            </a:r>
            <a:r>
              <a:rPr lang="ja-JP" altLang="en-US" sz="800">
                <a:latin typeface="HGMaruGothicMPRO" panose="020F0600000000000000" pitchFamily="34" charset="-128"/>
                <a:ea typeface="HGMaruGothicMPRO" panose="020F0600000000000000" pitchFamily="34" charset="-128"/>
              </a:rPr>
              <a:t>　　　　　　</a:t>
            </a:r>
            <a:r>
              <a:rPr lang="en-US" altLang="ja-JP" sz="800" dirty="0">
                <a:latin typeface="HGMaruGothicMPRO" panose="020F0600000000000000" pitchFamily="34" charset="-128"/>
                <a:ea typeface="HGMaruGothicMPRO" panose="020F0600000000000000" pitchFamily="34" charset="-128"/>
              </a:rPr>
              <a:t> </a:t>
            </a:r>
            <a:r>
              <a:rPr lang="ja-JP" altLang="en-US" sz="800">
                <a:latin typeface="HGMaruGothicMPRO" panose="020F0600000000000000" pitchFamily="34" charset="-128"/>
                <a:ea typeface="HGMaruGothicMPRO" panose="020F0600000000000000" pitchFamily="34" charset="-128"/>
              </a:rPr>
              <a:t>そのため、食事をとりましょう。次の食事まで時間があく場合は、おにぎり</a:t>
            </a:r>
            <a:r>
              <a:rPr lang="en-US" altLang="ja-JP" sz="800" dirty="0">
                <a:latin typeface="HGMaruGothicMPRO" panose="020F0600000000000000" pitchFamily="34" charset="-128"/>
                <a:ea typeface="HGMaruGothicMPRO" panose="020F0600000000000000" pitchFamily="34" charset="-128"/>
              </a:rPr>
              <a:t>1</a:t>
            </a:r>
            <a:r>
              <a:rPr lang="ja-JP" altLang="en-US" sz="800">
                <a:latin typeface="HGMaruGothicMPRO" panose="020F0600000000000000" pitchFamily="34" charset="-128"/>
                <a:ea typeface="HGMaruGothicMPRO" panose="020F0600000000000000" pitchFamily="34" charset="-128"/>
              </a:rPr>
              <a:t>個やパン</a:t>
            </a:r>
            <a:r>
              <a:rPr lang="en-US" altLang="ja-JP" sz="800" dirty="0">
                <a:latin typeface="HGMaruGothicMPRO" panose="020F0600000000000000" pitchFamily="34" charset="-128"/>
                <a:ea typeface="HGMaruGothicMPRO" panose="020F0600000000000000" pitchFamily="34" charset="-128"/>
              </a:rPr>
              <a:t>1</a:t>
            </a:r>
            <a:r>
              <a:rPr lang="ja-JP" altLang="en-US" sz="800">
                <a:latin typeface="HGMaruGothicMPRO" panose="020F0600000000000000" pitchFamily="34" charset="-128"/>
                <a:ea typeface="HGMaruGothicMPRO" panose="020F0600000000000000" pitchFamily="34" charset="-128"/>
              </a:rPr>
              <a:t>枚、クラッカー数枚などの</a:t>
            </a:r>
            <a:br>
              <a:rPr lang="en-US" altLang="ja-JP" sz="800" dirty="0">
                <a:latin typeface="HGMaruGothicMPRO" panose="020F0600000000000000" pitchFamily="34" charset="-128"/>
                <a:ea typeface="HGMaruGothicMPRO" panose="020F0600000000000000" pitchFamily="34" charset="-128"/>
              </a:rPr>
            </a:br>
            <a:r>
              <a:rPr lang="ja-JP" altLang="en-US" sz="800">
                <a:latin typeface="HGMaruGothicMPRO" panose="020F0600000000000000" pitchFamily="34" charset="-128"/>
                <a:ea typeface="HGMaruGothicMPRO" panose="020F0600000000000000" pitchFamily="34" charset="-128"/>
              </a:rPr>
              <a:t>　　　　　　　　</a:t>
            </a:r>
            <a:r>
              <a:rPr lang="en-US" altLang="ja-JP" sz="800" dirty="0">
                <a:latin typeface="HGMaruGothicMPRO" panose="020F0600000000000000" pitchFamily="34" charset="-128"/>
                <a:ea typeface="HGMaruGothicMPRO" panose="020F0600000000000000" pitchFamily="34" charset="-128"/>
              </a:rPr>
              <a:t>  </a:t>
            </a:r>
            <a:r>
              <a:rPr lang="ja-JP" altLang="en-US" sz="800">
                <a:latin typeface="HGMaruGothicMPRO" panose="020F0600000000000000" pitchFamily="34" charset="-128"/>
                <a:ea typeface="HGMaruGothicMPRO" panose="020F0600000000000000" pitchFamily="34" charset="-128"/>
              </a:rPr>
              <a:t>炭水化物を食べ、低血糖がないか注意して様子をみて下さい。 </a:t>
            </a:r>
            <a:endParaRPr lang="en-US" altLang="ja-JP" sz="800" dirty="0">
              <a:latin typeface="Times New Roman" panose="02020603050405020304" pitchFamily="18" charset="0"/>
              <a:ea typeface="HGMaruGothicMPRO" panose="020F0600000000000000" pitchFamily="34" charset="-128"/>
              <a:cs typeface="Times New Roman" panose="02020603050405020304" pitchFamily="18" charset="0"/>
            </a:endParaRPr>
          </a:p>
        </p:txBody>
      </p:sp>
      <p:pic>
        <p:nvPicPr>
          <p:cNvPr id="25" name="図 24">
            <a:extLst>
              <a:ext uri="{FF2B5EF4-FFF2-40B4-BE49-F238E27FC236}">
                <a16:creationId xmlns:a16="http://schemas.microsoft.com/office/drawing/2014/main" id="{75184A7F-D10F-8B6D-8DE5-ED8AE1FFA954}"/>
              </a:ext>
            </a:extLst>
          </p:cNvPr>
          <p:cNvPicPr>
            <a:picLocks noChangeAspect="1"/>
          </p:cNvPicPr>
          <p:nvPr/>
        </p:nvPicPr>
        <p:blipFill>
          <a:blip r:embed="rId3"/>
          <a:stretch>
            <a:fillRect/>
          </a:stretch>
        </p:blipFill>
        <p:spPr>
          <a:xfrm>
            <a:off x="5515333" y="4016896"/>
            <a:ext cx="934828" cy="657118"/>
          </a:xfrm>
          <a:prstGeom prst="rect">
            <a:avLst/>
          </a:prstGeom>
        </p:spPr>
      </p:pic>
      <p:pic>
        <p:nvPicPr>
          <p:cNvPr id="5" name="Picture 15">
            <a:extLst>
              <a:ext uri="{FF2B5EF4-FFF2-40B4-BE49-F238E27FC236}">
                <a16:creationId xmlns:a16="http://schemas.microsoft.com/office/drawing/2014/main" id="{5BB21F77-1FA9-425E-DF1A-F731751C255F}"/>
              </a:ext>
            </a:extLst>
          </p:cNvPr>
          <p:cNvPicPr>
            <a:picLocks noChangeAspect="1"/>
          </p:cNvPicPr>
          <p:nvPr/>
        </p:nvPicPr>
        <p:blipFill>
          <a:blip r:embed="rId4" cstate="print"/>
          <a:stretch>
            <a:fillRect/>
          </a:stretch>
        </p:blipFill>
        <p:spPr>
          <a:xfrm>
            <a:off x="6450161" y="16446"/>
            <a:ext cx="398915" cy="393217"/>
          </a:xfrm>
          <a:prstGeom prst="rect">
            <a:avLst/>
          </a:prstGeom>
        </p:spPr>
      </p:pic>
      <p:sp>
        <p:nvSpPr>
          <p:cNvPr id="6" name="テキスト ボックス 5">
            <a:extLst>
              <a:ext uri="{FF2B5EF4-FFF2-40B4-BE49-F238E27FC236}">
                <a16:creationId xmlns:a16="http://schemas.microsoft.com/office/drawing/2014/main" id="{C8ADDB45-7C3B-B513-4CF7-60DC96554E57}"/>
              </a:ext>
            </a:extLst>
          </p:cNvPr>
          <p:cNvSpPr txBox="1"/>
          <p:nvPr/>
        </p:nvSpPr>
        <p:spPr>
          <a:xfrm>
            <a:off x="5229200" y="11218"/>
            <a:ext cx="1225069" cy="415498"/>
          </a:xfrm>
          <a:prstGeom prst="rect">
            <a:avLst/>
          </a:prstGeom>
          <a:noFill/>
        </p:spPr>
        <p:txBody>
          <a:bodyPr wrap="square" rtlCol="0">
            <a:spAutoFit/>
          </a:bodyPr>
          <a:lstStyle/>
          <a:p>
            <a:pPr algn="r"/>
            <a:r>
              <a:rPr lang="vi" altLang="ja-JP" sz="1400" dirty="0">
                <a:solidFill>
                  <a:schemeClr val="bg1">
                    <a:lumMod val="50000"/>
                  </a:schemeClr>
                </a:solidFill>
                <a:latin typeface="Times New Roman" panose="02020603050405020304" pitchFamily="18" charset="0"/>
                <a:cs typeface="Times New Roman" panose="02020603050405020304" pitchFamily="18" charset="0"/>
              </a:rPr>
              <a:t>Bản tiếng Việt</a:t>
            </a:r>
            <a:endParaRPr lang="en-US" altLang="ja-JP" sz="1400" dirty="0">
              <a:solidFill>
                <a:schemeClr val="tx1">
                  <a:lumMod val="50000"/>
                  <a:lumOff val="50000"/>
                </a:schemeClr>
              </a:solidFill>
              <a:latin typeface="Times New Roman" panose="02020603050405020304" pitchFamily="18" charset="0"/>
              <a:ea typeface="HGMaruGothicMPRO" panose="020F0600000000000000" pitchFamily="34" charset="-128"/>
              <a:cs typeface="Times New Roman" panose="02020603050405020304" pitchFamily="18" charset="0"/>
            </a:endParaRPr>
          </a:p>
          <a:p>
            <a:pPr algn="r" rtl="0"/>
            <a:r>
              <a:rPr lang="ja-JP" altLang="en-US" sz="700">
                <a:solidFill>
                  <a:schemeClr val="tx1">
                    <a:lumMod val="50000"/>
                    <a:lumOff val="50000"/>
                  </a:schemeClr>
                </a:solidFill>
                <a:latin typeface="HGMaruGothicMPRO" panose="020F0600000000000000" pitchFamily="34" charset="-128"/>
                <a:ea typeface="HGMaruGothicMPRO" panose="020F0600000000000000" pitchFamily="34" charset="-128"/>
                <a:cs typeface="Times New Roman" panose="02020603050405020304" pitchFamily="18" charset="0"/>
              </a:rPr>
              <a:t>ベトナム語</a:t>
            </a:r>
          </a:p>
        </p:txBody>
      </p:sp>
      <p:sp>
        <p:nvSpPr>
          <p:cNvPr id="7" name="フッター プレースホルダー 4">
            <a:extLst>
              <a:ext uri="{FF2B5EF4-FFF2-40B4-BE49-F238E27FC236}">
                <a16:creationId xmlns:a16="http://schemas.microsoft.com/office/drawing/2014/main" id="{39C2BBBD-4363-1A08-E2F9-70BE0A25C3D9}"/>
              </a:ext>
            </a:extLst>
          </p:cNvPr>
          <p:cNvSpPr txBox="1">
            <a:spLocks/>
          </p:cNvSpPr>
          <p:nvPr/>
        </p:nvSpPr>
        <p:spPr>
          <a:xfrm>
            <a:off x="1628800" y="9569200"/>
            <a:ext cx="3412246" cy="321476"/>
          </a:xfrm>
          <a:prstGeom prst="rect">
            <a:avLst/>
          </a:prstGeom>
        </p:spPr>
        <p:txBody>
          <a:bodyPr vert="horz" lIns="91440" tIns="45720" rIns="91440" bIns="45720" rtlCol="0" anchor="ctr"/>
          <a:lstStyle>
            <a:defPPr rtl="0">
              <a:defRPr lang="ko-KR"/>
            </a:defPPr>
            <a:lvl1pPr marL="0" algn="ctr" defTabSz="457200" rtl="0" eaLnBrk="1" latinLnBrk="0" hangingPunct="1">
              <a:defRPr kumimoji="1" sz="1200" kern="1200">
                <a:solidFill>
                  <a:schemeClr val="tx1">
                    <a:tint val="75000"/>
                  </a:schemeClr>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a:lstStyle>
          <a:p>
            <a:r>
              <a:rPr lang="vi-VN" altLang="ja-JP" sz="1000" dirty="0">
                <a:solidFill>
                  <a:schemeClr val="bg1">
                    <a:lumMod val="50000"/>
                  </a:schemeClr>
                </a:solidFill>
                <a:latin typeface="Times New Roman" panose="02020603050405020304" pitchFamily="18" charset="0"/>
                <a:cs typeface="Times New Roman" panose="02020603050405020304" pitchFamily="18" charset="0"/>
              </a:rPr>
              <a:t>9.</a:t>
            </a:r>
            <a:r>
              <a:rPr lang="vi-VN" altLang="ja-JP" sz="1000" dirty="0">
                <a:latin typeface="Times New Roman" panose="02020603050405020304" pitchFamily="18" charset="0"/>
                <a:cs typeface="Times New Roman" panose="02020603050405020304" pitchFamily="18" charset="0"/>
              </a:rPr>
              <a:t> “Hạ đường huyết” là gì? </a:t>
            </a:r>
          </a:p>
          <a:p>
            <a:r>
              <a:rPr kumimoji="1" lang="ja-JP" altLang="en-US" sz="700">
                <a:latin typeface="HGMaruGothicMPRO" panose="020F0600000000000000" pitchFamily="34" charset="-128"/>
                <a:ea typeface="HGMaruGothicMPRO" panose="020F0600000000000000" pitchFamily="34" charset="-128"/>
              </a:rPr>
              <a:t>「低血糖」とは？</a:t>
            </a:r>
          </a:p>
        </p:txBody>
      </p:sp>
      <p:sp>
        <p:nvSpPr>
          <p:cNvPr id="8" name="スライド番号プレースホルダー 1">
            <a:extLst>
              <a:ext uri="{FF2B5EF4-FFF2-40B4-BE49-F238E27FC236}">
                <a16:creationId xmlns:a16="http://schemas.microsoft.com/office/drawing/2014/main" id="{A0E26C88-530F-B062-FC19-67EDCC3E98DF}"/>
              </a:ext>
            </a:extLst>
          </p:cNvPr>
          <p:cNvSpPr txBox="1">
            <a:spLocks/>
          </p:cNvSpPr>
          <p:nvPr/>
        </p:nvSpPr>
        <p:spPr>
          <a:xfrm>
            <a:off x="6341201" y="9680083"/>
            <a:ext cx="504056" cy="210593"/>
          </a:xfrm>
          <a:prstGeom prst="rect">
            <a:avLst/>
          </a:prstGeom>
        </p:spPr>
        <p:txBody>
          <a:bodyPr vert="horz" lIns="91440" tIns="45720" rIns="91440" bIns="45720" rtlCol="0" anchor="ctr"/>
          <a:lstStyle>
            <a:defPPr rtl="0">
              <a:defRPr lang="vi-VN"/>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6E1340F4-D544-45CC-AC59-29028D878F1C}" type="slidenum">
              <a:rPr lang="ja-JP" altLang="en-US" sz="1000" smtClean="0">
                <a:solidFill>
                  <a:schemeClr val="tx1">
                    <a:lumMod val="50000"/>
                    <a:lumOff val="50000"/>
                  </a:schemeClr>
                </a:solidFill>
                <a:latin typeface="HGMaruGothicMPRO" panose="020F0600000000000000" pitchFamily="34" charset="-128"/>
                <a:ea typeface="HGMaruGothicMPRO" panose="020F0600000000000000" pitchFamily="34" charset="-128"/>
              </a:rPr>
              <a:pPr/>
              <a:t>2</a:t>
            </a:fld>
            <a:r>
              <a:rPr lang="en-US" altLang="ja-JP" sz="1000" dirty="0">
                <a:solidFill>
                  <a:schemeClr val="tx1">
                    <a:lumMod val="50000"/>
                    <a:lumOff val="50000"/>
                  </a:schemeClr>
                </a:solidFill>
                <a:latin typeface="HGMaruGothicMPRO" panose="020F0600000000000000" pitchFamily="34" charset="-128"/>
                <a:ea typeface="HGMaruGothicMPRO" panose="020F0600000000000000" pitchFamily="34" charset="-128"/>
              </a:rPr>
              <a:t>/3</a:t>
            </a:r>
            <a:endParaRPr lang="ja-JP" altLang="en-US" sz="1000">
              <a:solidFill>
                <a:schemeClr val="tx1">
                  <a:lumMod val="50000"/>
                  <a:lumOff val="50000"/>
                </a:schemeClr>
              </a:solidFill>
              <a:latin typeface="HGMaruGothicMPRO" panose="020F0600000000000000" pitchFamily="34" charset="-128"/>
              <a:ea typeface="HGMaruGothicMPRO" panose="020F0600000000000000" pitchFamily="34" charset="-128"/>
            </a:endParaRPr>
          </a:p>
        </p:txBody>
      </p:sp>
    </p:spTree>
    <p:extLst>
      <p:ext uri="{BB962C8B-B14F-4D97-AF65-F5344CB8AC3E}">
        <p14:creationId xmlns:p14="http://schemas.microsoft.com/office/powerpoint/2010/main" val="7332407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テキスト ボックス 14"/>
          <p:cNvSpPr txBox="1"/>
          <p:nvPr/>
        </p:nvSpPr>
        <p:spPr>
          <a:xfrm>
            <a:off x="162352" y="632520"/>
            <a:ext cx="6507008" cy="7894469"/>
          </a:xfrm>
          <a:prstGeom prst="rect">
            <a:avLst/>
          </a:prstGeom>
          <a:noFill/>
        </p:spPr>
        <p:txBody>
          <a:bodyPr wrap="square" rtlCol="0">
            <a:spAutoFit/>
          </a:bodyPr>
          <a:lstStyle/>
          <a:p>
            <a:pPr marL="285750" indent="-285750">
              <a:buFont typeface="Arial" panose="020B0604020202020204" pitchFamily="34" charset="0"/>
              <a:buChar char="•"/>
            </a:pPr>
            <a:r>
              <a:rPr lang="vi" altLang="ja-JP" b="1" dirty="0">
                <a:solidFill>
                  <a:srgbClr val="4F81BD"/>
                </a:solidFill>
                <a:latin typeface="Times New Roman" panose="02020603050405020304" pitchFamily="18" charset="0"/>
                <a:ea typeface="HGMaruGothicMPRO" panose="020F0600000000000000" pitchFamily="34" charset="-128"/>
                <a:cs typeface="Times New Roman" panose="02020603050405020304" pitchFamily="18" charset="0"/>
              </a:rPr>
              <a:t>Trường hợp</a:t>
            </a:r>
            <a:r>
              <a:rPr lang="en-US" altLang="ja-JP" b="1" dirty="0">
                <a:solidFill>
                  <a:srgbClr val="4F81BD"/>
                </a:solidFill>
                <a:latin typeface="Times New Roman" panose="02020603050405020304" pitchFamily="18" charset="0"/>
                <a:ea typeface="HGMaruGothicMPRO" panose="020F0600000000000000" pitchFamily="34" charset="-128"/>
                <a:cs typeface="Times New Roman" panose="02020603050405020304" pitchFamily="18" charset="0"/>
              </a:rPr>
              <a:t> </a:t>
            </a:r>
            <a:r>
              <a:rPr lang="en-US" altLang="ja-JP" b="1" dirty="0" err="1">
                <a:solidFill>
                  <a:srgbClr val="4F81BD"/>
                </a:solidFill>
                <a:latin typeface="Times New Roman" panose="02020603050405020304" pitchFamily="18" charset="0"/>
                <a:ea typeface="HGMaruGothicMPRO" panose="020F0600000000000000" pitchFamily="34" charset="-128"/>
                <a:cs typeface="Times New Roman" panose="02020603050405020304" pitchFamily="18" charset="0"/>
              </a:rPr>
              <a:t>bị</a:t>
            </a:r>
            <a:r>
              <a:rPr lang="en-US" altLang="ja-JP" b="1" dirty="0">
                <a:solidFill>
                  <a:srgbClr val="4F81BD"/>
                </a:solidFill>
                <a:latin typeface="Times New Roman" panose="02020603050405020304" pitchFamily="18" charset="0"/>
                <a:ea typeface="HGMaruGothicMPRO" panose="020F0600000000000000" pitchFamily="34" charset="-128"/>
                <a:cs typeface="Times New Roman" panose="02020603050405020304" pitchFamily="18" charset="0"/>
              </a:rPr>
              <a:t> </a:t>
            </a:r>
            <a:r>
              <a:rPr lang="en-US" altLang="ja-JP" b="1" dirty="0" err="1">
                <a:solidFill>
                  <a:srgbClr val="4F81BD"/>
                </a:solidFill>
                <a:latin typeface="Times New Roman" panose="02020603050405020304" pitchFamily="18" charset="0"/>
                <a:ea typeface="HGMaruGothicMPRO" panose="020F0600000000000000" pitchFamily="34" charset="-128"/>
                <a:cs typeface="Times New Roman" panose="02020603050405020304" pitchFamily="18" charset="0"/>
              </a:rPr>
              <a:t>mất</a:t>
            </a:r>
            <a:r>
              <a:rPr lang="en-US" altLang="ja-JP" b="1" dirty="0">
                <a:solidFill>
                  <a:srgbClr val="4F81BD"/>
                </a:solidFill>
                <a:latin typeface="Times New Roman" panose="02020603050405020304" pitchFamily="18" charset="0"/>
                <a:ea typeface="HGMaruGothicMPRO" panose="020F0600000000000000" pitchFamily="34" charset="-128"/>
                <a:cs typeface="Times New Roman" panose="02020603050405020304" pitchFamily="18" charset="0"/>
              </a:rPr>
              <a:t> ý </a:t>
            </a:r>
            <a:r>
              <a:rPr lang="en-US" altLang="ja-JP" b="1" dirty="0" err="1">
                <a:solidFill>
                  <a:srgbClr val="4F81BD"/>
                </a:solidFill>
                <a:latin typeface="Times New Roman" panose="02020603050405020304" pitchFamily="18" charset="0"/>
                <a:ea typeface="HGMaruGothicMPRO" panose="020F0600000000000000" pitchFamily="34" charset="-128"/>
                <a:cs typeface="Times New Roman" panose="02020603050405020304" pitchFamily="18" charset="0"/>
              </a:rPr>
              <a:t>thức</a:t>
            </a:r>
            <a:r>
              <a:rPr lang="en-US" altLang="ja-JP" b="1" dirty="0">
                <a:solidFill>
                  <a:srgbClr val="4F81BD"/>
                </a:solidFill>
                <a:latin typeface="Times New Roman" panose="02020603050405020304" pitchFamily="18" charset="0"/>
                <a:ea typeface="HGMaruGothicMPRO" panose="020F0600000000000000" pitchFamily="34" charset="-128"/>
                <a:cs typeface="Times New Roman" panose="02020603050405020304" pitchFamily="18" charset="0"/>
              </a:rPr>
              <a:t> </a:t>
            </a:r>
            <a:r>
              <a:rPr lang="vi" altLang="ja-JP" b="1" dirty="0">
                <a:solidFill>
                  <a:srgbClr val="4F81BD"/>
                </a:solidFill>
                <a:latin typeface="Times New Roman" panose="02020603050405020304" pitchFamily="18" charset="0"/>
                <a:ea typeface="HGMaruGothicMPRO" panose="020F0600000000000000" pitchFamily="34" charset="-128"/>
                <a:cs typeface="Times New Roman" panose="02020603050405020304" pitchFamily="18" charset="0"/>
              </a:rPr>
              <a:t>và những người xung quanh xử lý</a:t>
            </a:r>
          </a:p>
          <a:p>
            <a:r>
              <a:rPr lang="ja-JP" altLang="en-US" sz="1000" b="1">
                <a:solidFill>
                  <a:srgbClr val="4F81BD"/>
                </a:solidFill>
                <a:latin typeface="HGMaruGothicMPRO" panose="020F0600000000000000" pitchFamily="34" charset="-128"/>
                <a:ea typeface="HGMaruGothicMPRO" panose="020F0600000000000000" pitchFamily="34" charset="-128"/>
              </a:rPr>
              <a:t>　　　意識がなく、周りの人が対応する場合</a:t>
            </a:r>
            <a:endParaRPr lang="en-US" altLang="ja-JP" sz="1000" b="1" dirty="0">
              <a:solidFill>
                <a:srgbClr val="4F81BD"/>
              </a:solidFill>
              <a:latin typeface="HGMaruGothicMPRO" panose="020F0600000000000000" pitchFamily="34" charset="-128"/>
              <a:ea typeface="HGMaruGothicMPRO" panose="020F0600000000000000" pitchFamily="34" charset="-128"/>
            </a:endParaRPr>
          </a:p>
          <a:p>
            <a:endParaRPr lang="en-US" altLang="ja-JP" sz="1000" dirty="0">
              <a:latin typeface="HGMaruGothicMPRO" panose="020F0600000000000000" pitchFamily="34" charset="-128"/>
              <a:ea typeface="HGMaruGothicMPRO" panose="020F0600000000000000" pitchFamily="34" charset="-128"/>
              <a:cs typeface="Times New Roman" panose="02020603050405020304" pitchFamily="18" charset="0"/>
            </a:endParaRPr>
          </a:p>
          <a:p>
            <a:pPr rtl="0"/>
            <a:r>
              <a:rPr lang="ja-JP" altLang="en-US" sz="1700">
                <a:latin typeface="Times New Roman" panose="02020603050405020304" pitchFamily="18" charset="0"/>
                <a:ea typeface="HGMaruGothicMPRO" panose="020F0600000000000000" pitchFamily="34" charset="-128"/>
                <a:cs typeface="Times New Roman" panose="02020603050405020304" pitchFamily="18" charset="0"/>
              </a:rPr>
              <a:t>　</a:t>
            </a:r>
            <a:r>
              <a:rPr lang="vi" altLang="ja-JP" sz="1700" dirty="0">
                <a:latin typeface="Times New Roman" panose="02020603050405020304" pitchFamily="18" charset="0"/>
                <a:ea typeface="HGMaruGothicMPRO" panose="020F0600000000000000" pitchFamily="34" charset="-128"/>
                <a:cs typeface="Times New Roman" panose="02020603050405020304" pitchFamily="18" charset="0"/>
              </a:rPr>
              <a:t>Hòa tan glucose trong nước, bôi giữa môi và nướu răng của bệnh</a:t>
            </a:r>
            <a:br>
              <a:rPr lang="vi" altLang="ja-JP" sz="1700" dirty="0">
                <a:latin typeface="Times New Roman" panose="02020603050405020304" pitchFamily="18" charset="0"/>
                <a:ea typeface="HGMaruGothicMPRO" panose="020F0600000000000000" pitchFamily="34" charset="-128"/>
                <a:cs typeface="Times New Roman" panose="02020603050405020304" pitchFamily="18" charset="0"/>
              </a:rPr>
            </a:br>
            <a:r>
              <a:rPr lang="ja-JP" altLang="en-US" sz="1700">
                <a:latin typeface="Times New Roman" panose="02020603050405020304" pitchFamily="18" charset="0"/>
                <a:ea typeface="HGMaruGothicMPRO" panose="020F0600000000000000" pitchFamily="34" charset="-128"/>
                <a:cs typeface="Times New Roman" panose="02020603050405020304" pitchFamily="18" charset="0"/>
              </a:rPr>
              <a:t>　</a:t>
            </a:r>
            <a:r>
              <a:rPr lang="vi" altLang="ja-JP" sz="1700" dirty="0">
                <a:latin typeface="Times New Roman" panose="02020603050405020304" pitchFamily="18" charset="0"/>
                <a:ea typeface="HGMaruGothicMPRO" panose="020F0600000000000000" pitchFamily="34" charset="-128"/>
                <a:cs typeface="Times New Roman" panose="02020603050405020304" pitchFamily="18" charset="0"/>
              </a:rPr>
              <a:t>nhân. Sử dụng glucagon (thuốc làm tăng lượng đường huyết: thuốc</a:t>
            </a:r>
            <a:br>
              <a:rPr lang="vi" altLang="ja-JP" sz="1700" dirty="0">
                <a:latin typeface="Times New Roman" panose="02020603050405020304" pitchFamily="18" charset="0"/>
                <a:ea typeface="HGMaruGothicMPRO" panose="020F0600000000000000" pitchFamily="34" charset="-128"/>
                <a:cs typeface="Times New Roman" panose="02020603050405020304" pitchFamily="18" charset="0"/>
              </a:rPr>
            </a:br>
            <a:r>
              <a:rPr lang="ja-JP" altLang="en-US" sz="1700">
                <a:latin typeface="Times New Roman" panose="02020603050405020304" pitchFamily="18" charset="0"/>
                <a:ea typeface="HGMaruGothicMPRO" panose="020F0600000000000000" pitchFamily="34" charset="-128"/>
                <a:cs typeface="Times New Roman" panose="02020603050405020304" pitchFamily="18" charset="0"/>
              </a:rPr>
              <a:t>　</a:t>
            </a:r>
            <a:r>
              <a:rPr lang="vi" altLang="ja-JP" sz="1700" dirty="0">
                <a:latin typeface="Times New Roman" panose="02020603050405020304" pitchFamily="18" charset="0"/>
                <a:ea typeface="HGMaruGothicMPRO" panose="020F0600000000000000" pitchFamily="34" charset="-128"/>
                <a:cs typeface="Times New Roman" panose="02020603050405020304" pitchFamily="18" charset="0"/>
              </a:rPr>
              <a:t>tiêm / thuốc nhỏ mũi) nếu</a:t>
            </a:r>
            <a:r>
              <a:rPr lang="en-US" altLang="ja-JP" sz="1700" dirty="0">
                <a:latin typeface="Times New Roman" panose="02020603050405020304" pitchFamily="18" charset="0"/>
                <a:ea typeface="HGMaruGothicMPRO" panose="020F0600000000000000" pitchFamily="34" charset="-128"/>
                <a:cs typeface="Times New Roman" panose="02020603050405020304" pitchFamily="18" charset="0"/>
              </a:rPr>
              <a:t> </a:t>
            </a:r>
            <a:r>
              <a:rPr lang="en-US" altLang="ja-JP" sz="1700" dirty="0" err="1">
                <a:latin typeface="Times New Roman" panose="02020603050405020304" pitchFamily="18" charset="0"/>
                <a:ea typeface="HGMaruGothicMPRO" panose="020F0600000000000000" pitchFamily="34" charset="-128"/>
                <a:cs typeface="Times New Roman" panose="02020603050405020304" pitchFamily="18" charset="0"/>
              </a:rPr>
              <a:t>được</a:t>
            </a:r>
            <a:r>
              <a:rPr lang="vi" altLang="ja-JP" sz="1700" dirty="0">
                <a:latin typeface="Times New Roman" panose="02020603050405020304" pitchFamily="18" charset="0"/>
                <a:ea typeface="HGMaruGothicMPRO" panose="020F0600000000000000" pitchFamily="34" charset="-128"/>
                <a:cs typeface="Times New Roman" panose="02020603050405020304" pitchFamily="18" charset="0"/>
              </a:rPr>
              <a:t> bác sĩ kê đơn.</a:t>
            </a:r>
          </a:p>
          <a:p>
            <a:pPr rtl="0"/>
            <a:endParaRPr lang="vi" altLang="ja-JP" sz="200" dirty="0">
              <a:latin typeface="Times New Roman" panose="02020603050405020304" pitchFamily="18" charset="0"/>
              <a:ea typeface="HGMaruGothicMPRO" panose="020F0600000000000000" pitchFamily="34" charset="-128"/>
              <a:cs typeface="Times New Roman" panose="02020603050405020304" pitchFamily="18" charset="0"/>
            </a:endParaRPr>
          </a:p>
          <a:p>
            <a:r>
              <a:rPr lang="ja-JP" altLang="en-US" sz="1000">
                <a:latin typeface="HGMaruGothicMPRO" panose="020F0600000000000000" pitchFamily="34" charset="-128"/>
                <a:ea typeface="HGMaruGothicMPRO" panose="020F0600000000000000" pitchFamily="34" charset="-128"/>
              </a:rPr>
              <a:t>　　　ブドウ糖を水に溶かして、患者さんのくちびると歯ぐきの間に塗る。</a:t>
            </a:r>
            <a:br>
              <a:rPr lang="en-US" altLang="ja-JP" sz="1000" dirty="0">
                <a:latin typeface="HGMaruGothicMPRO" panose="020F0600000000000000" pitchFamily="34" charset="-128"/>
                <a:ea typeface="HGMaruGothicMPRO" panose="020F0600000000000000" pitchFamily="34" charset="-128"/>
              </a:rPr>
            </a:br>
            <a:r>
              <a:rPr lang="ja-JP" altLang="en-US" sz="1000">
                <a:latin typeface="HGMaruGothicMPRO" panose="020F0600000000000000" pitchFamily="34" charset="-128"/>
                <a:ea typeface="HGMaruGothicMPRO" panose="020F0600000000000000" pitchFamily="34" charset="-128"/>
              </a:rPr>
              <a:t>　　　グルカゴン（血糖を上げる薬：注射</a:t>
            </a:r>
            <a:r>
              <a:rPr lang="en-US" altLang="ja-JP" sz="1000" dirty="0">
                <a:latin typeface="HGMaruGothicMPRO" panose="020F0600000000000000" pitchFamily="34" charset="-128"/>
                <a:ea typeface="HGMaruGothicMPRO" panose="020F0600000000000000" pitchFamily="34" charset="-128"/>
              </a:rPr>
              <a:t>/</a:t>
            </a:r>
            <a:r>
              <a:rPr lang="ja-JP" altLang="en-US" sz="1000">
                <a:latin typeface="HGMaruGothicMPRO" panose="020F0600000000000000" pitchFamily="34" charset="-128"/>
                <a:ea typeface="HGMaruGothicMPRO" panose="020F0600000000000000" pitchFamily="34" charset="-128"/>
              </a:rPr>
              <a:t>点鼻）を医師から処方されている場合は、使用する。 </a:t>
            </a:r>
            <a:r>
              <a:rPr lang="vi" altLang="ja-JP" sz="1000" dirty="0">
                <a:latin typeface="HGMaruGothicMPRO" panose="020F0600000000000000" pitchFamily="34" charset="-128"/>
                <a:ea typeface="HGMaruGothicMPRO" panose="020F0600000000000000" pitchFamily="34" charset="-128"/>
                <a:cs typeface="Times New Roman" panose="02020603050405020304" pitchFamily="18" charset="0"/>
              </a:rPr>
              <a:t> </a:t>
            </a:r>
          </a:p>
          <a:p>
            <a:endParaRPr lang="en-US" altLang="ja-JP" sz="1500" dirty="0">
              <a:latin typeface="HGMaruGothicMPRO" panose="020F0600000000000000" pitchFamily="34" charset="-128"/>
              <a:ea typeface="HGMaruGothicMPRO" panose="020F0600000000000000" pitchFamily="34" charset="-128"/>
            </a:endParaRPr>
          </a:p>
          <a:p>
            <a:endParaRPr lang="en-US" altLang="ja-JP" sz="1500" dirty="0">
              <a:latin typeface="HGMaruGothicMPRO" panose="020F0600000000000000" pitchFamily="34" charset="-128"/>
              <a:ea typeface="HGMaruGothicMPRO" panose="020F0600000000000000" pitchFamily="34" charset="-128"/>
            </a:endParaRPr>
          </a:p>
          <a:p>
            <a:endParaRPr lang="en-US" altLang="ja-JP" sz="1500" dirty="0">
              <a:latin typeface="HGMaruGothicMPRO" panose="020F0600000000000000" pitchFamily="34" charset="-128"/>
              <a:ea typeface="HGMaruGothicMPRO" panose="020F0600000000000000" pitchFamily="34" charset="-128"/>
            </a:endParaRPr>
          </a:p>
          <a:p>
            <a:r>
              <a:rPr lang="vi" altLang="ja-JP" sz="2000" b="1" dirty="0">
                <a:solidFill>
                  <a:schemeClr val="accent1"/>
                </a:solidFill>
                <a:latin typeface="Times New Roman" panose="02020603050405020304" pitchFamily="18" charset="0"/>
                <a:ea typeface="HG丸ｺﾞｼｯｸM-PRO" panose="020F0600000000000000" pitchFamily="50" charset="-128"/>
                <a:cs typeface="Times New Roman" panose="02020603050405020304" pitchFamily="18" charset="0"/>
              </a:rPr>
              <a:t>★ </a:t>
            </a:r>
            <a:r>
              <a:rPr lang="vi" altLang="ja-JP" sz="2000" b="1" dirty="0">
                <a:latin typeface="Times New Roman" panose="02020603050405020304" pitchFamily="18" charset="0"/>
                <a:ea typeface="HG丸ｺﾞｼｯｸM-PRO" panose="020F0600000000000000" pitchFamily="50" charset="-128"/>
                <a:cs typeface="Times New Roman" panose="02020603050405020304" pitchFamily="18" charset="0"/>
              </a:rPr>
              <a:t>Để ngăn ngừa hạ đường huyết tái phát</a:t>
            </a:r>
          </a:p>
          <a:p>
            <a:r>
              <a:rPr lang="ja-JP" altLang="en-US" sz="1100" b="1">
                <a:latin typeface="HGMaruGothicMPRO" panose="020F0600000000000000" pitchFamily="34" charset="-128"/>
                <a:ea typeface="HGMaruGothicMPRO" panose="020F0600000000000000" pitchFamily="34" charset="-128"/>
              </a:rPr>
              <a:t>　　　低血糖を繰り返さないために</a:t>
            </a:r>
            <a:endParaRPr lang="en-US" altLang="ja-JP" sz="1100" dirty="0">
              <a:latin typeface="HGMaruGothicMPRO" panose="020F0600000000000000" pitchFamily="34" charset="-128"/>
              <a:ea typeface="HGMaruGothicMPRO" panose="020F0600000000000000" pitchFamily="34" charset="-128"/>
              <a:cs typeface="Times New Roman" panose="02020603050405020304" pitchFamily="18" charset="0"/>
            </a:endParaRPr>
          </a:p>
          <a:p>
            <a:endParaRPr lang="en-US" altLang="ko" sz="700" b="1" dirty="0">
              <a:latin typeface="HGMaruGothicMPRO" panose="020F0600000000000000" pitchFamily="34" charset="-128"/>
              <a:ea typeface="HGMaruGothicMPRO" panose="020F0600000000000000" pitchFamily="34" charset="-128"/>
            </a:endParaRPr>
          </a:p>
          <a:p>
            <a:pPr>
              <a:spcAft>
                <a:spcPts val="600"/>
              </a:spcAft>
            </a:pPr>
            <a:r>
              <a:rPr lang="ja-JP" altLang="en-US" sz="1700">
                <a:latin typeface="Times New Roman" panose="02020603050405020304" pitchFamily="18" charset="0"/>
                <a:ea typeface="HG丸ｺﾞｼｯｸM-PRO" panose="020F0600000000000000" pitchFamily="50" charset="-128"/>
                <a:cs typeface="Times New Roman" panose="02020603050405020304" pitchFamily="18" charset="0"/>
              </a:rPr>
              <a:t>・</a:t>
            </a:r>
            <a:r>
              <a:rPr lang="vi" altLang="ja-JP" sz="1700" dirty="0">
                <a:latin typeface="Times New Roman" panose="02020603050405020304" pitchFamily="18" charset="0"/>
                <a:ea typeface="HG丸ｺﾞｼｯｸM-PRO" panose="020F0600000000000000" pitchFamily="50" charset="-128"/>
                <a:cs typeface="Times New Roman" panose="02020603050405020304" pitchFamily="18" charset="0"/>
              </a:rPr>
              <a:t> Sử dụng thuốc trị bệnh tiểu đường đúng cách </a:t>
            </a:r>
            <a:r>
              <a:rPr lang="vi" altLang="ja-JP" sz="1700" kern="100" dirty="0">
                <a:latin typeface="Times New Roman" panose="02020603050405020304" pitchFamily="18" charset="0"/>
                <a:ea typeface="HG丸ｺﾞｼｯｸM-PRO"/>
                <a:cs typeface="Times New Roman" panose="02020603050405020304" pitchFamily="18" charset="0"/>
              </a:rPr>
              <a:t>.</a:t>
            </a:r>
            <a:br>
              <a:rPr lang="vi" altLang="ja-JP" sz="1700" kern="100" dirty="0">
                <a:latin typeface="Times New Roman" panose="02020603050405020304" pitchFamily="18" charset="0"/>
                <a:ea typeface="HG丸ｺﾞｼｯｸM-PRO"/>
                <a:cs typeface="Times New Roman" panose="02020603050405020304" pitchFamily="18" charset="0"/>
              </a:rPr>
            </a:br>
            <a:r>
              <a:rPr lang="ja-JP" altLang="en-US" sz="1700" kern="100">
                <a:latin typeface="Times New Roman" panose="02020603050405020304" pitchFamily="18" charset="0"/>
                <a:ea typeface="HG丸ｺﾞｼｯｸM-PRO"/>
                <a:cs typeface="Times New Roman" panose="02020603050405020304" pitchFamily="18" charset="0"/>
              </a:rPr>
              <a:t>　　</a:t>
            </a:r>
            <a:r>
              <a:rPr lang="en-US" altLang="ja-JP" sz="1700" kern="100" dirty="0">
                <a:latin typeface="Times New Roman" panose="02020603050405020304" pitchFamily="18" charset="0"/>
                <a:ea typeface="HG丸ｺﾞｼｯｸM-PRO"/>
                <a:cs typeface="Times New Roman" panose="02020603050405020304" pitchFamily="18" charset="0"/>
              </a:rPr>
              <a:t>  </a:t>
            </a:r>
            <a:r>
              <a:rPr lang="ja-JP" altLang="en-US" sz="1000">
                <a:latin typeface="HGMaruGothicMPRO" panose="020F0600000000000000" pitchFamily="34" charset="-128"/>
                <a:ea typeface="HGMaruGothicMPRO" panose="020F0600000000000000" pitchFamily="34" charset="-128"/>
              </a:rPr>
              <a:t>糖尿病の薬を正しい方法で使う</a:t>
            </a:r>
            <a:endParaRPr lang="vi" altLang="ja-JP" sz="1000" kern="100" dirty="0">
              <a:latin typeface="HGMaruGothicMPRO" panose="020F0600000000000000" pitchFamily="34" charset="-128"/>
              <a:ea typeface="HGMaruGothicMPRO" panose="020F0600000000000000" pitchFamily="34" charset="-128"/>
              <a:cs typeface="Times New Roman" panose="02020603050405020304" pitchFamily="18" charset="0"/>
            </a:endParaRPr>
          </a:p>
          <a:p>
            <a:pPr>
              <a:spcAft>
                <a:spcPts val="600"/>
              </a:spcAft>
            </a:pPr>
            <a:r>
              <a:rPr lang="ja-JP" altLang="en-US" sz="1700">
                <a:latin typeface="Times New Roman" panose="02020603050405020304" pitchFamily="18" charset="0"/>
                <a:ea typeface="HG丸ｺﾞｼｯｸM-PRO" panose="020F0600000000000000" pitchFamily="50" charset="-128"/>
                <a:cs typeface="Times New Roman" panose="02020603050405020304" pitchFamily="18" charset="0"/>
              </a:rPr>
              <a:t>・</a:t>
            </a:r>
            <a:r>
              <a:rPr lang="vi" altLang="ja-JP" sz="1700" kern="100" dirty="0">
                <a:latin typeface="Times New Roman" panose="02020603050405020304" pitchFamily="18" charset="0"/>
                <a:ea typeface="HG丸ｺﾞｼｯｸM-PRO"/>
                <a:cs typeface="Times New Roman" panose="02020603050405020304" pitchFamily="18" charset="0"/>
              </a:rPr>
              <a:t> Đem theo glucose</a:t>
            </a:r>
            <a:r>
              <a:rPr lang="en-US" altLang="ja-JP" sz="1700" kern="100" dirty="0">
                <a:latin typeface="Times New Roman" panose="02020603050405020304" pitchFamily="18" charset="0"/>
                <a:ea typeface="HG丸ｺﾞｼｯｸM-PRO"/>
                <a:cs typeface="Times New Roman" panose="02020603050405020304" pitchFamily="18" charset="0"/>
              </a:rPr>
              <a:t> </a:t>
            </a:r>
            <a:r>
              <a:rPr lang="en-US" altLang="ja-JP" sz="1700" kern="100" dirty="0" err="1">
                <a:latin typeface="Times New Roman" panose="02020603050405020304" pitchFamily="18" charset="0"/>
                <a:ea typeface="HG丸ｺﾞｼｯｸM-PRO"/>
                <a:cs typeface="Times New Roman" panose="02020603050405020304" pitchFamily="18" charset="0"/>
              </a:rPr>
              <a:t>bên</a:t>
            </a:r>
            <a:r>
              <a:rPr lang="en-US" altLang="ja-JP" sz="1700" kern="100" dirty="0">
                <a:latin typeface="Times New Roman" panose="02020603050405020304" pitchFamily="18" charset="0"/>
                <a:ea typeface="HG丸ｺﾞｼｯｸM-PRO"/>
                <a:cs typeface="Times New Roman" panose="02020603050405020304" pitchFamily="18" charset="0"/>
              </a:rPr>
              <a:t> </a:t>
            </a:r>
            <a:r>
              <a:rPr lang="en-US" altLang="ja-JP" sz="1700" kern="100" dirty="0" err="1">
                <a:latin typeface="Times New Roman" panose="02020603050405020304" pitchFamily="18" charset="0"/>
                <a:ea typeface="HG丸ｺﾞｼｯｸM-PRO"/>
                <a:cs typeface="Times New Roman" panose="02020603050405020304" pitchFamily="18" charset="0"/>
              </a:rPr>
              <a:t>người</a:t>
            </a:r>
            <a:endParaRPr lang="en-US" altLang="ja-JP" sz="1700" kern="100" dirty="0">
              <a:latin typeface="Times New Roman" panose="02020603050405020304" pitchFamily="18" charset="0"/>
              <a:ea typeface="HG丸ｺﾞｼｯｸM-PRO"/>
              <a:cs typeface="Times New Roman" panose="02020603050405020304" pitchFamily="18" charset="0"/>
            </a:endParaRPr>
          </a:p>
          <a:p>
            <a:pPr>
              <a:spcAft>
                <a:spcPts val="600"/>
              </a:spcAft>
            </a:pPr>
            <a:r>
              <a:rPr lang="ja-JP" altLang="en-US" sz="1000" kern="100">
                <a:latin typeface="HGMaruGothicMPRO" panose="020F0600000000000000" pitchFamily="34" charset="-128"/>
                <a:ea typeface="HGMaruGothicMPRO" panose="020F0600000000000000" pitchFamily="34" charset="-128"/>
              </a:rPr>
              <a:t>　　　　ブドウ糖を持ち歩く。</a:t>
            </a:r>
            <a:endParaRPr lang="en-US" altLang="ja-JP" sz="1000" kern="100" dirty="0">
              <a:latin typeface="HGMaruGothicMPRO" panose="020F0600000000000000" pitchFamily="34" charset="-128"/>
              <a:ea typeface="HGMaruGothicMPRO" panose="020F0600000000000000" pitchFamily="34" charset="-128"/>
              <a:cs typeface="Times New Roman" panose="02020603050405020304" pitchFamily="18" charset="0"/>
            </a:endParaRPr>
          </a:p>
          <a:p>
            <a:pPr>
              <a:spcAft>
                <a:spcPts val="600"/>
              </a:spcAft>
            </a:pPr>
            <a:r>
              <a:rPr lang="ja-JP" altLang="en-US" sz="1700" kern="100">
                <a:latin typeface="Times New Roman" panose="02020603050405020304" pitchFamily="18" charset="0"/>
                <a:ea typeface="HG丸ｺﾞｼｯｸM-PRO"/>
                <a:cs typeface="Times New Roman" panose="02020603050405020304" pitchFamily="18" charset="0"/>
              </a:rPr>
              <a:t>・</a:t>
            </a:r>
            <a:r>
              <a:rPr lang="vi" altLang="ja-JP" sz="1700" kern="100" dirty="0">
                <a:latin typeface="Times New Roman" panose="02020603050405020304" pitchFamily="18" charset="0"/>
                <a:ea typeface="HG丸ｺﾞｼｯｸM-PRO"/>
                <a:cs typeface="Times New Roman" panose="02020603050405020304" pitchFamily="18" charset="0"/>
              </a:rPr>
              <a:t> Lưu ý sinh hoạt điều độ.</a:t>
            </a:r>
          </a:p>
          <a:p>
            <a:pPr>
              <a:spcAft>
                <a:spcPts val="600"/>
              </a:spcAft>
            </a:pPr>
            <a:r>
              <a:rPr lang="ja-JP" altLang="en-US" sz="1000" kern="100">
                <a:latin typeface="HGMaruGothicMPRO" panose="020F0600000000000000" pitchFamily="34" charset="-128"/>
                <a:ea typeface="HGMaruGothicMPRO" panose="020F0600000000000000" pitchFamily="34" charset="-128"/>
              </a:rPr>
              <a:t>　　　　規則正しい生活を心がける。</a:t>
            </a:r>
            <a:endParaRPr lang="vi" altLang="ja-JP" sz="1000" kern="100" dirty="0">
              <a:latin typeface="HGMaruGothicMPRO" panose="020F0600000000000000" pitchFamily="34" charset="-128"/>
              <a:ea typeface="HGMaruGothicMPRO" panose="020F0600000000000000" pitchFamily="34" charset="-128"/>
              <a:cs typeface="Times New Roman" panose="02020603050405020304" pitchFamily="18" charset="0"/>
            </a:endParaRPr>
          </a:p>
          <a:p>
            <a:pPr>
              <a:spcAft>
                <a:spcPts val="600"/>
              </a:spcAft>
            </a:pPr>
            <a:r>
              <a:rPr lang="ja-JP" altLang="en-US" sz="1700">
                <a:latin typeface="Times New Roman" panose="02020603050405020304" pitchFamily="18" charset="0"/>
                <a:ea typeface="HG丸ｺﾞｼｯｸM-PRO" panose="020F0600000000000000" pitchFamily="50" charset="-128"/>
                <a:cs typeface="Times New Roman" panose="02020603050405020304" pitchFamily="18" charset="0"/>
              </a:rPr>
              <a:t>・</a:t>
            </a:r>
            <a:r>
              <a:rPr lang="vi" altLang="ja-JP" sz="1700" dirty="0">
                <a:latin typeface="Times New Roman" panose="02020603050405020304" pitchFamily="18" charset="0"/>
                <a:ea typeface="HG丸ｺﾞｼｯｸM-PRO" panose="020F0600000000000000" pitchFamily="50" charset="-128"/>
                <a:cs typeface="Times New Roman" panose="02020603050405020304" pitchFamily="18" charset="0"/>
              </a:rPr>
              <a:t> </a:t>
            </a:r>
            <a:r>
              <a:rPr lang="vi" altLang="ja-JP" sz="1700" kern="100" dirty="0">
                <a:latin typeface="Times New Roman" panose="02020603050405020304" pitchFamily="18" charset="0"/>
                <a:ea typeface="HG丸ｺﾞｼｯｸM-PRO"/>
                <a:cs typeface="Times New Roman" panose="02020603050405020304" pitchFamily="18" charset="0"/>
              </a:rPr>
              <a:t>Nói với bác sĩ bệnh viện về việc hạ đường huyết hoặc có các triệu</a:t>
            </a:r>
            <a:br>
              <a:rPr lang="vi" altLang="ja-JP" sz="1700" kern="100" dirty="0">
                <a:latin typeface="Times New Roman" panose="02020603050405020304" pitchFamily="18" charset="0"/>
                <a:ea typeface="HG丸ｺﾞｼｯｸM-PRO"/>
                <a:cs typeface="Times New Roman" panose="02020603050405020304" pitchFamily="18" charset="0"/>
              </a:rPr>
            </a:br>
            <a:r>
              <a:rPr lang="ja-JP" altLang="en-US" sz="1700" kern="100">
                <a:latin typeface="Times New Roman" panose="02020603050405020304" pitchFamily="18" charset="0"/>
                <a:ea typeface="HG丸ｺﾞｼｯｸM-PRO"/>
                <a:cs typeface="Times New Roman" panose="02020603050405020304" pitchFamily="18" charset="0"/>
              </a:rPr>
              <a:t>　</a:t>
            </a:r>
            <a:r>
              <a:rPr lang="vi" altLang="ja-JP" sz="1700" kern="100" dirty="0">
                <a:latin typeface="Times New Roman" panose="02020603050405020304" pitchFamily="18" charset="0"/>
                <a:ea typeface="HG丸ｺﾞｼｯｸM-PRO"/>
                <a:cs typeface="Times New Roman" panose="02020603050405020304" pitchFamily="18" charset="0"/>
              </a:rPr>
              <a:t> chứng giống như hạ đường huyết.</a:t>
            </a:r>
          </a:p>
          <a:p>
            <a:pPr>
              <a:spcAft>
                <a:spcPts val="600"/>
              </a:spcAft>
            </a:pPr>
            <a:r>
              <a:rPr lang="ja-JP" altLang="en-US" sz="1000">
                <a:latin typeface="HGMaruGothicMPRO" panose="020F0600000000000000" pitchFamily="34" charset="-128"/>
                <a:ea typeface="HGMaruGothicMPRO" panose="020F0600000000000000" pitchFamily="34" charset="-128"/>
              </a:rPr>
              <a:t>　　　　低血糖や低血糖のような</a:t>
            </a:r>
            <a:r>
              <a:rPr lang="ja-JP" altLang="en-US" sz="1000" kern="100">
                <a:latin typeface="HGMaruGothicMPRO" panose="020F0600000000000000" pitchFamily="34" charset="-128"/>
                <a:ea typeface="HGMaruGothicMPRO" panose="020F0600000000000000" pitchFamily="34" charset="-128"/>
              </a:rPr>
              <a:t>症状があったことを、病院の先生に伝える。</a:t>
            </a:r>
            <a:endParaRPr lang="en-US" altLang="ja-JP" sz="1000" kern="100" dirty="0">
              <a:latin typeface="HGMaruGothicMPRO" panose="020F0600000000000000" pitchFamily="34" charset="-128"/>
              <a:ea typeface="HGMaruGothicMPRO" panose="020F0600000000000000" pitchFamily="34" charset="-128"/>
              <a:cs typeface="Times New Roman" panose="02020603050405020304" pitchFamily="18" charset="0"/>
            </a:endParaRPr>
          </a:p>
          <a:p>
            <a:pPr>
              <a:spcAft>
                <a:spcPts val="600"/>
              </a:spcAft>
            </a:pPr>
            <a:r>
              <a:rPr lang="ja-JP" altLang="en-US" sz="1700" kern="100">
                <a:latin typeface="Times New Roman" panose="02020603050405020304" pitchFamily="18" charset="0"/>
                <a:ea typeface="HG丸ｺﾞｼｯｸM-PRO"/>
                <a:cs typeface="Times New Roman" panose="02020603050405020304" pitchFamily="18" charset="0"/>
              </a:rPr>
              <a:t>・</a:t>
            </a:r>
            <a:r>
              <a:rPr lang="vi" altLang="ja-JP" sz="1700" kern="100" dirty="0">
                <a:latin typeface="Times New Roman" panose="02020603050405020304" pitchFamily="18" charset="0"/>
                <a:ea typeface="HG丸ｺﾞｼｯｸM-PRO"/>
                <a:cs typeface="Times New Roman" panose="02020603050405020304" pitchFamily="18" charset="0"/>
              </a:rPr>
              <a:t> Nói với các thành viên trong gia đình và những người luôn ở gần bạn</a:t>
            </a:r>
            <a:br>
              <a:rPr lang="vi" altLang="ja-JP" sz="1700" kern="100" dirty="0">
                <a:latin typeface="Times New Roman" panose="02020603050405020304" pitchFamily="18" charset="0"/>
                <a:ea typeface="HG丸ｺﾞｼｯｸM-PRO"/>
                <a:cs typeface="Times New Roman" panose="02020603050405020304" pitchFamily="18" charset="0"/>
              </a:rPr>
            </a:br>
            <a:r>
              <a:rPr lang="ja-JP" altLang="en-US" sz="1700" kern="100">
                <a:latin typeface="Times New Roman" panose="02020603050405020304" pitchFamily="18" charset="0"/>
                <a:ea typeface="HG丸ｺﾞｼｯｸM-PRO"/>
                <a:cs typeface="Times New Roman" panose="02020603050405020304" pitchFamily="18" charset="0"/>
              </a:rPr>
              <a:t>　</a:t>
            </a:r>
            <a:r>
              <a:rPr lang="vi" altLang="ja-JP" sz="1700" kern="100" dirty="0">
                <a:latin typeface="Times New Roman" panose="02020603050405020304" pitchFamily="18" charset="0"/>
                <a:ea typeface="HG丸ｺﾞｼｯｸM-PRO"/>
                <a:cs typeface="Times New Roman" panose="02020603050405020304" pitchFamily="18" charset="0"/>
              </a:rPr>
              <a:t> về các triệu chứng của bạn và cách xử lý, nhờ họ giúp đỡ.</a:t>
            </a:r>
          </a:p>
          <a:p>
            <a:pPr>
              <a:spcAft>
                <a:spcPts val="600"/>
              </a:spcAft>
            </a:pPr>
            <a:r>
              <a:rPr lang="ja-JP" altLang="en-US" sz="1000" kern="100">
                <a:latin typeface="HGMaruGothicMPRO" panose="020F0600000000000000" pitchFamily="34" charset="-128"/>
                <a:ea typeface="HGMaruGothicMPRO" panose="020F0600000000000000" pitchFamily="34" charset="-128"/>
              </a:rPr>
              <a:t>　　　　家族やいつも近くにいる人に症状や対応の方法を伝え、協力してもらう。</a:t>
            </a:r>
            <a:endParaRPr lang="vi" altLang="ja-JP" sz="1000" kern="100" dirty="0">
              <a:latin typeface="HGMaruGothicMPRO" panose="020F0600000000000000" pitchFamily="34" charset="-128"/>
              <a:ea typeface="HGMaruGothicMPRO" panose="020F0600000000000000" pitchFamily="34" charset="-128"/>
              <a:cs typeface="Times New Roman" panose="02020603050405020304" pitchFamily="18" charset="0"/>
            </a:endParaRPr>
          </a:p>
          <a:p>
            <a:pPr>
              <a:spcAft>
                <a:spcPts val="600"/>
              </a:spcAft>
            </a:pPr>
            <a:r>
              <a:rPr lang="ja-JP" altLang="en-US" sz="1700" kern="100">
                <a:latin typeface="Times New Roman" panose="02020603050405020304" pitchFamily="18" charset="0"/>
                <a:ea typeface="HG丸ｺﾞｼｯｸM-PRO"/>
                <a:cs typeface="Times New Roman" panose="02020603050405020304" pitchFamily="18" charset="0"/>
              </a:rPr>
              <a:t>・</a:t>
            </a:r>
            <a:r>
              <a:rPr lang="vi" altLang="ja-JP" sz="1700" kern="100" dirty="0">
                <a:latin typeface="Times New Roman" panose="02020603050405020304" pitchFamily="18" charset="0"/>
                <a:ea typeface="HG丸ｺﾞｼｯｸM-PRO"/>
                <a:cs typeface="Times New Roman" panose="02020603050405020304" pitchFamily="18" charset="0"/>
              </a:rPr>
              <a:t> Mang theo thẻ bệnh tiểu đường</a:t>
            </a:r>
            <a:r>
              <a:rPr lang="en-US" altLang="ja-JP" sz="1700" kern="100" dirty="0">
                <a:latin typeface="Times New Roman" panose="02020603050405020304" pitchFamily="18" charset="0"/>
                <a:ea typeface="HG丸ｺﾞｼｯｸM-PRO"/>
                <a:cs typeface="Times New Roman" panose="02020603050405020304" pitchFamily="18" charset="0"/>
              </a:rPr>
              <a:t> </a:t>
            </a:r>
            <a:r>
              <a:rPr lang="en-US" altLang="ja-JP" sz="1700" kern="100" dirty="0" err="1">
                <a:latin typeface="Times New Roman" panose="02020603050405020304" pitchFamily="18" charset="0"/>
                <a:ea typeface="HG丸ｺﾞｼｯｸM-PRO"/>
                <a:cs typeface="Times New Roman" panose="02020603050405020304" pitchFamily="18" charset="0"/>
              </a:rPr>
              <a:t>bên</a:t>
            </a:r>
            <a:r>
              <a:rPr lang="en-US" altLang="ja-JP" sz="1700" kern="100" dirty="0">
                <a:latin typeface="Times New Roman" panose="02020603050405020304" pitchFamily="18" charset="0"/>
                <a:ea typeface="HG丸ｺﾞｼｯｸM-PRO"/>
                <a:cs typeface="Times New Roman" panose="02020603050405020304" pitchFamily="18" charset="0"/>
              </a:rPr>
              <a:t> </a:t>
            </a:r>
            <a:r>
              <a:rPr lang="en-US" altLang="ja-JP" sz="1700" kern="100" dirty="0" err="1">
                <a:latin typeface="Times New Roman" panose="02020603050405020304" pitchFamily="18" charset="0"/>
                <a:ea typeface="HG丸ｺﾞｼｯｸM-PRO"/>
                <a:cs typeface="Times New Roman" panose="02020603050405020304" pitchFamily="18" charset="0"/>
              </a:rPr>
              <a:t>người</a:t>
            </a:r>
            <a:r>
              <a:rPr lang="vi" altLang="ja-JP" sz="1700" kern="100" dirty="0">
                <a:latin typeface="Times New Roman" panose="02020603050405020304" pitchFamily="18" charset="0"/>
                <a:ea typeface="HG丸ｺﾞｼｯｸM-PRO"/>
                <a:cs typeface="Times New Roman" panose="02020603050405020304" pitchFamily="18" charset="0"/>
              </a:rPr>
              <a:t>.</a:t>
            </a:r>
          </a:p>
          <a:p>
            <a:pPr>
              <a:spcAft>
                <a:spcPts val="600"/>
              </a:spcAft>
            </a:pPr>
            <a:r>
              <a:rPr lang="ja-JP" altLang="en-US" sz="1000" kern="100">
                <a:latin typeface="HGMaruGothicMPRO" panose="020F0600000000000000" pitchFamily="34" charset="-128"/>
                <a:ea typeface="HGMaruGothicMPRO" panose="020F0600000000000000" pitchFamily="34" charset="-128"/>
              </a:rPr>
              <a:t>　　　　糖尿病カードを持ち歩く。</a:t>
            </a:r>
            <a:endParaRPr lang="en-US" altLang="ja-JP" sz="1000" kern="100" dirty="0">
              <a:latin typeface="HGMaruGothicMPRO" panose="020F0600000000000000" pitchFamily="34" charset="-128"/>
              <a:ea typeface="HGMaruGothicMPRO" panose="020F0600000000000000" pitchFamily="34" charset="-128"/>
              <a:cs typeface="Times New Roman" panose="02020603050405020304" pitchFamily="18" charset="0"/>
            </a:endParaRPr>
          </a:p>
          <a:p>
            <a:pPr>
              <a:spcAft>
                <a:spcPts val="600"/>
              </a:spcAft>
            </a:pPr>
            <a:r>
              <a:rPr lang="ja-JP" altLang="en-US" sz="1700" kern="100">
                <a:latin typeface="Times New Roman" panose="02020603050405020304" pitchFamily="18" charset="0"/>
                <a:ea typeface="HG丸ｺﾞｼｯｸM-PRO"/>
                <a:cs typeface="Times New Roman" panose="02020603050405020304" pitchFamily="18" charset="0"/>
              </a:rPr>
              <a:t>・</a:t>
            </a:r>
            <a:r>
              <a:rPr lang="vi" altLang="ja-JP" sz="1700" kern="100" dirty="0">
                <a:latin typeface="Times New Roman" panose="02020603050405020304" pitchFamily="18" charset="0"/>
                <a:ea typeface="HG丸ｺﾞｼｯｸM-PRO"/>
                <a:cs typeface="Times New Roman" panose="02020603050405020304" pitchFamily="18" charset="0"/>
              </a:rPr>
              <a:t> Nếu lái xe ô tô, hãy để sẵn thức ăn chứa nhiều glucose trong xe.</a:t>
            </a:r>
          </a:p>
          <a:p>
            <a:pPr>
              <a:spcAft>
                <a:spcPts val="600"/>
              </a:spcAft>
            </a:pPr>
            <a:r>
              <a:rPr lang="ja-JP" altLang="en-US" sz="1000" kern="100">
                <a:latin typeface="HGMaruGothicMPRO" panose="020F0600000000000000" pitchFamily="34" charset="-128"/>
                <a:ea typeface="HGMaruGothicMPRO" panose="020F0600000000000000" pitchFamily="34" charset="-128"/>
              </a:rPr>
              <a:t>　　　　自動車を運転する人は、ブドウ糖を多く含む食品を車内に置いておく。</a:t>
            </a:r>
            <a:endParaRPr lang="en-US" altLang="ja-JP" sz="1000" dirty="0">
              <a:latin typeface="HGMaruGothicMPRO" panose="020F0600000000000000" pitchFamily="34" charset="-128"/>
              <a:ea typeface="HGMaruGothicMPRO" panose="020F0600000000000000" pitchFamily="34" charset="-128"/>
              <a:cs typeface="Times New Roman" panose="02020603050405020304" pitchFamily="18" charset="0"/>
            </a:endParaRPr>
          </a:p>
          <a:p>
            <a:pPr rtl="0"/>
            <a:endParaRPr lang="en-US" altLang="ja-JP" dirty="0">
              <a:latin typeface="Gulim" panose="020B0600000101010101" pitchFamily="34" charset="-127"/>
              <a:ea typeface="Gulim" panose="020B0600000101010101" pitchFamily="34" charset="-127"/>
            </a:endParaRPr>
          </a:p>
        </p:txBody>
      </p:sp>
      <p:pic>
        <p:nvPicPr>
          <p:cNvPr id="14" name="図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03031" y="8127173"/>
            <a:ext cx="1247130" cy="799632"/>
          </a:xfrm>
          <a:prstGeom prst="rect">
            <a:avLst/>
          </a:prstGeom>
        </p:spPr>
      </p:pic>
      <p:pic>
        <p:nvPicPr>
          <p:cNvPr id="18" name="図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17032" y="4341919"/>
            <a:ext cx="1650989" cy="858514"/>
          </a:xfrm>
          <a:prstGeom prst="rect">
            <a:avLst/>
          </a:prstGeom>
        </p:spPr>
      </p:pic>
      <p:pic>
        <p:nvPicPr>
          <p:cNvPr id="2" name="図 1"/>
          <p:cNvPicPr>
            <a:picLocks noChangeAspect="1"/>
          </p:cNvPicPr>
          <p:nvPr/>
        </p:nvPicPr>
        <p:blipFill>
          <a:blip r:embed="rId5"/>
          <a:stretch>
            <a:fillRect/>
          </a:stretch>
        </p:blipFill>
        <p:spPr>
          <a:xfrm>
            <a:off x="5599568" y="3864797"/>
            <a:ext cx="763221" cy="1335636"/>
          </a:xfrm>
          <a:prstGeom prst="rect">
            <a:avLst/>
          </a:prstGeom>
        </p:spPr>
      </p:pic>
      <p:pic>
        <p:nvPicPr>
          <p:cNvPr id="5" name="Picture 15">
            <a:extLst>
              <a:ext uri="{FF2B5EF4-FFF2-40B4-BE49-F238E27FC236}">
                <a16:creationId xmlns:a16="http://schemas.microsoft.com/office/drawing/2014/main" id="{CE648306-9D83-4BDC-E87C-0D8EE034A131}"/>
              </a:ext>
            </a:extLst>
          </p:cNvPr>
          <p:cNvPicPr>
            <a:picLocks noChangeAspect="1"/>
          </p:cNvPicPr>
          <p:nvPr/>
        </p:nvPicPr>
        <p:blipFill>
          <a:blip r:embed="rId6" cstate="print"/>
          <a:stretch>
            <a:fillRect/>
          </a:stretch>
        </p:blipFill>
        <p:spPr>
          <a:xfrm>
            <a:off x="6450161" y="16446"/>
            <a:ext cx="398915" cy="393217"/>
          </a:xfrm>
          <a:prstGeom prst="rect">
            <a:avLst/>
          </a:prstGeom>
        </p:spPr>
      </p:pic>
      <p:sp>
        <p:nvSpPr>
          <p:cNvPr id="7" name="テキスト ボックス 6">
            <a:extLst>
              <a:ext uri="{FF2B5EF4-FFF2-40B4-BE49-F238E27FC236}">
                <a16:creationId xmlns:a16="http://schemas.microsoft.com/office/drawing/2014/main" id="{8FE7E65B-A142-4C75-F911-943E7C285270}"/>
              </a:ext>
            </a:extLst>
          </p:cNvPr>
          <p:cNvSpPr txBox="1"/>
          <p:nvPr/>
        </p:nvSpPr>
        <p:spPr>
          <a:xfrm>
            <a:off x="5229200" y="11218"/>
            <a:ext cx="1225069" cy="415498"/>
          </a:xfrm>
          <a:prstGeom prst="rect">
            <a:avLst/>
          </a:prstGeom>
          <a:noFill/>
        </p:spPr>
        <p:txBody>
          <a:bodyPr wrap="square" rtlCol="0">
            <a:spAutoFit/>
          </a:bodyPr>
          <a:lstStyle/>
          <a:p>
            <a:pPr algn="r"/>
            <a:r>
              <a:rPr lang="vi" altLang="ja-JP" sz="1400" dirty="0">
                <a:solidFill>
                  <a:schemeClr val="bg1">
                    <a:lumMod val="50000"/>
                  </a:schemeClr>
                </a:solidFill>
                <a:latin typeface="Times New Roman" panose="02020603050405020304" pitchFamily="18" charset="0"/>
                <a:cs typeface="Times New Roman" panose="02020603050405020304" pitchFamily="18" charset="0"/>
              </a:rPr>
              <a:t>Bản tiếng Việt</a:t>
            </a:r>
            <a:endParaRPr lang="en-US" altLang="ja-JP" sz="1400" dirty="0">
              <a:solidFill>
                <a:schemeClr val="tx1">
                  <a:lumMod val="50000"/>
                  <a:lumOff val="50000"/>
                </a:schemeClr>
              </a:solidFill>
              <a:latin typeface="Times New Roman" panose="02020603050405020304" pitchFamily="18" charset="0"/>
              <a:ea typeface="HGMaruGothicMPRO" panose="020F0600000000000000" pitchFamily="34" charset="-128"/>
              <a:cs typeface="Times New Roman" panose="02020603050405020304" pitchFamily="18" charset="0"/>
            </a:endParaRPr>
          </a:p>
          <a:p>
            <a:pPr algn="r" rtl="0"/>
            <a:r>
              <a:rPr lang="ja-JP" altLang="en-US" sz="700">
                <a:solidFill>
                  <a:schemeClr val="tx1">
                    <a:lumMod val="50000"/>
                    <a:lumOff val="50000"/>
                  </a:schemeClr>
                </a:solidFill>
                <a:latin typeface="HGMaruGothicMPRO" panose="020F0600000000000000" pitchFamily="34" charset="-128"/>
                <a:ea typeface="HGMaruGothicMPRO" panose="020F0600000000000000" pitchFamily="34" charset="-128"/>
                <a:cs typeface="Times New Roman" panose="02020603050405020304" pitchFamily="18" charset="0"/>
              </a:rPr>
              <a:t>ベトナム語</a:t>
            </a:r>
          </a:p>
        </p:txBody>
      </p:sp>
      <p:sp>
        <p:nvSpPr>
          <p:cNvPr id="8" name="フッター プレースホルダー 4">
            <a:extLst>
              <a:ext uri="{FF2B5EF4-FFF2-40B4-BE49-F238E27FC236}">
                <a16:creationId xmlns:a16="http://schemas.microsoft.com/office/drawing/2014/main" id="{BDDF3ED6-4D5A-6243-97BF-A5057B7E46DA}"/>
              </a:ext>
            </a:extLst>
          </p:cNvPr>
          <p:cNvSpPr txBox="1">
            <a:spLocks/>
          </p:cNvSpPr>
          <p:nvPr/>
        </p:nvSpPr>
        <p:spPr>
          <a:xfrm>
            <a:off x="1628800" y="9569200"/>
            <a:ext cx="3412246" cy="321476"/>
          </a:xfrm>
          <a:prstGeom prst="rect">
            <a:avLst/>
          </a:prstGeom>
        </p:spPr>
        <p:txBody>
          <a:bodyPr vert="horz" lIns="91440" tIns="45720" rIns="91440" bIns="45720" rtlCol="0" anchor="ctr"/>
          <a:lstStyle>
            <a:defPPr rtl="0">
              <a:defRPr lang="ko-KR"/>
            </a:defPPr>
            <a:lvl1pPr marL="0" algn="ctr" defTabSz="457200" rtl="0" eaLnBrk="1" latinLnBrk="0" hangingPunct="1">
              <a:defRPr kumimoji="1" sz="1200" kern="1200">
                <a:solidFill>
                  <a:schemeClr val="tx1">
                    <a:tint val="75000"/>
                  </a:schemeClr>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a:lstStyle>
          <a:p>
            <a:r>
              <a:rPr lang="vi-VN" altLang="ja-JP" sz="1000" dirty="0">
                <a:solidFill>
                  <a:schemeClr val="bg1">
                    <a:lumMod val="50000"/>
                  </a:schemeClr>
                </a:solidFill>
                <a:latin typeface="Times New Roman" panose="02020603050405020304" pitchFamily="18" charset="0"/>
                <a:cs typeface="Times New Roman" panose="02020603050405020304" pitchFamily="18" charset="0"/>
              </a:rPr>
              <a:t>9.</a:t>
            </a:r>
            <a:r>
              <a:rPr lang="vi-VN" altLang="ja-JP" sz="1000" dirty="0">
                <a:latin typeface="Times New Roman" panose="02020603050405020304" pitchFamily="18" charset="0"/>
                <a:cs typeface="Times New Roman" panose="02020603050405020304" pitchFamily="18" charset="0"/>
              </a:rPr>
              <a:t> “Hạ đường huyết” là gì? </a:t>
            </a:r>
          </a:p>
          <a:p>
            <a:r>
              <a:rPr kumimoji="1" lang="ja-JP" altLang="en-US" sz="700">
                <a:latin typeface="HGMaruGothicMPRO" panose="020F0600000000000000" pitchFamily="34" charset="-128"/>
                <a:ea typeface="HGMaruGothicMPRO" panose="020F0600000000000000" pitchFamily="34" charset="-128"/>
              </a:rPr>
              <a:t>「低血糖」とは？</a:t>
            </a:r>
          </a:p>
        </p:txBody>
      </p:sp>
      <p:sp>
        <p:nvSpPr>
          <p:cNvPr id="10" name="スライド番号プレースホルダー 1">
            <a:extLst>
              <a:ext uri="{FF2B5EF4-FFF2-40B4-BE49-F238E27FC236}">
                <a16:creationId xmlns:a16="http://schemas.microsoft.com/office/drawing/2014/main" id="{1617A1C6-3E86-F4AA-0ACF-464AC448242C}"/>
              </a:ext>
            </a:extLst>
          </p:cNvPr>
          <p:cNvSpPr txBox="1">
            <a:spLocks/>
          </p:cNvSpPr>
          <p:nvPr/>
        </p:nvSpPr>
        <p:spPr>
          <a:xfrm>
            <a:off x="6341201" y="9680083"/>
            <a:ext cx="504056" cy="210593"/>
          </a:xfrm>
          <a:prstGeom prst="rect">
            <a:avLst/>
          </a:prstGeom>
        </p:spPr>
        <p:txBody>
          <a:bodyPr vert="horz" lIns="91440" tIns="45720" rIns="91440" bIns="45720" rtlCol="0" anchor="ctr"/>
          <a:lstStyle>
            <a:defPPr rtl="0">
              <a:defRPr lang="vi-VN"/>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6E1340F4-D544-45CC-AC59-29028D878F1C}" type="slidenum">
              <a:rPr lang="ja-JP" altLang="en-US" sz="1000" smtClean="0">
                <a:solidFill>
                  <a:schemeClr val="tx1">
                    <a:lumMod val="50000"/>
                    <a:lumOff val="50000"/>
                  </a:schemeClr>
                </a:solidFill>
                <a:latin typeface="HGMaruGothicMPRO" panose="020F0600000000000000" pitchFamily="34" charset="-128"/>
                <a:ea typeface="HGMaruGothicMPRO" panose="020F0600000000000000" pitchFamily="34" charset="-128"/>
              </a:rPr>
              <a:pPr/>
              <a:t>3</a:t>
            </a:fld>
            <a:r>
              <a:rPr lang="en-US" altLang="ja-JP" sz="1000" dirty="0">
                <a:solidFill>
                  <a:schemeClr val="tx1">
                    <a:lumMod val="50000"/>
                    <a:lumOff val="50000"/>
                  </a:schemeClr>
                </a:solidFill>
                <a:latin typeface="HGMaruGothicMPRO" panose="020F0600000000000000" pitchFamily="34" charset="-128"/>
                <a:ea typeface="HGMaruGothicMPRO" panose="020F0600000000000000" pitchFamily="34" charset="-128"/>
              </a:rPr>
              <a:t>/3</a:t>
            </a:r>
            <a:endParaRPr lang="ja-JP" altLang="en-US" sz="1000">
              <a:solidFill>
                <a:schemeClr val="tx1">
                  <a:lumMod val="50000"/>
                  <a:lumOff val="50000"/>
                </a:schemeClr>
              </a:solidFill>
              <a:latin typeface="HGMaruGothicMPRO" panose="020F0600000000000000" pitchFamily="34" charset="-128"/>
              <a:ea typeface="HGMaruGothicMPRO" panose="020F0600000000000000" pitchFamily="34" charset="-128"/>
            </a:endParaRPr>
          </a:p>
        </p:txBody>
      </p:sp>
      <p:pic>
        <p:nvPicPr>
          <p:cNvPr id="11" name="図 10">
            <a:extLst>
              <a:ext uri="{FF2B5EF4-FFF2-40B4-BE49-F238E27FC236}">
                <a16:creationId xmlns:a16="http://schemas.microsoft.com/office/drawing/2014/main" id="{14D7D639-B687-9C22-611E-BFC082EB8D0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838557" y="1928664"/>
            <a:ext cx="902811" cy="799632"/>
          </a:xfrm>
          <a:prstGeom prst="rect">
            <a:avLst/>
          </a:prstGeom>
        </p:spPr>
      </p:pic>
    </p:spTree>
    <p:extLst>
      <p:ext uri="{BB962C8B-B14F-4D97-AF65-F5344CB8AC3E}">
        <p14:creationId xmlns:p14="http://schemas.microsoft.com/office/powerpoint/2010/main" val="420192746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5c054a63-b167-4c04-b5d0-d411ebb564cb" xsi:nil="true"/>
    <lcf76f155ced4ddcb4097134ff3c332f xmlns="2cbc4e30-bd4c-493e-9827-f761ae7f285c">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6AD6CFD96EA1914D84868EB8714DE2E6" ma:contentTypeVersion="15" ma:contentTypeDescription="新しいドキュメントを作成します。" ma:contentTypeScope="" ma:versionID="ec6653aecfb0b4caf0491b54661ca33a">
  <xsd:schema xmlns:xsd="http://www.w3.org/2001/XMLSchema" xmlns:xs="http://www.w3.org/2001/XMLSchema" xmlns:p="http://schemas.microsoft.com/office/2006/metadata/properties" xmlns:ns2="2cbc4e30-bd4c-493e-9827-f761ae7f285c" xmlns:ns3="5c054a63-b167-4c04-b5d0-d411ebb564cb" targetNamespace="http://schemas.microsoft.com/office/2006/metadata/properties" ma:root="true" ma:fieldsID="6ec018fe822cf1b0bac1cc40b73a61aa" ns2:_="" ns3:_="">
    <xsd:import namespace="2cbc4e30-bd4c-493e-9827-f761ae7f285c"/>
    <xsd:import namespace="5c054a63-b167-4c04-b5d0-d411ebb564c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bc4e30-bd4c-493e-9827-f761ae7f285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2f9593ec-1b64-43f5-a255-ad1a3ce776bf"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c054a63-b167-4c04-b5d0-d411ebb564cb"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037e3a22-9937-458f-8ce1-6e2157d28081}" ma:internalName="TaxCatchAll" ma:showField="CatchAllData" ma:web="5c054a63-b167-4c04-b5d0-d411ebb564cb">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1A8F132-40BA-4F47-A10C-7DA9F9E697F9}">
  <ds:schemaRefs>
    <ds:schemaRef ds:uri="http://schemas.microsoft.com/sharepoint/v3/contenttype/forms"/>
  </ds:schemaRefs>
</ds:datastoreItem>
</file>

<file path=customXml/itemProps2.xml><?xml version="1.0" encoding="utf-8"?>
<ds:datastoreItem xmlns:ds="http://schemas.openxmlformats.org/officeDocument/2006/customXml" ds:itemID="{9841E192-49DE-4443-B329-1B5A8637C997}">
  <ds:schemaRefs>
    <ds:schemaRef ds:uri="http://www.w3.org/XML/1998/namespace"/>
    <ds:schemaRef ds:uri="http://schemas.openxmlformats.org/package/2006/metadata/core-properties"/>
    <ds:schemaRef ds:uri="2cbc4e30-bd4c-493e-9827-f761ae7f285c"/>
    <ds:schemaRef ds:uri="5c054a63-b167-4c04-b5d0-d411ebb564cb"/>
    <ds:schemaRef ds:uri="http://purl.org/dc/terms/"/>
    <ds:schemaRef ds:uri="http://purl.org/dc/elements/1.1/"/>
    <ds:schemaRef ds:uri="http://schemas.microsoft.com/office/2006/documentManagement/types"/>
    <ds:schemaRef ds:uri="http://schemas.microsoft.com/office/infopath/2007/PartnerControls"/>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41AEE985-888F-4A63-B640-B5BEDC704319}"/>
</file>

<file path=docProps/app.xml><?xml version="1.0" encoding="utf-8"?>
<Properties xmlns="http://schemas.openxmlformats.org/officeDocument/2006/extended-properties" xmlns:vt="http://schemas.openxmlformats.org/officeDocument/2006/docPropsVTypes">
  <TotalTime>0</TotalTime>
  <Words>1342</Words>
  <Application>Microsoft Macintosh PowerPoint</Application>
  <PresentationFormat>A4 210 x 297 mm</PresentationFormat>
  <Paragraphs>121</Paragraphs>
  <Slides>3</Slides>
  <Notes>3</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3</vt:i4>
      </vt:variant>
    </vt:vector>
  </HeadingPairs>
  <TitlesOfParts>
    <vt:vector size="10" baseType="lpstr">
      <vt:lpstr>Gulim</vt:lpstr>
      <vt:lpstr>HGMaruGothicMPRO</vt:lpstr>
      <vt:lpstr>HGMaruGothicMPRO</vt:lpstr>
      <vt:lpstr>Arial</vt:lpstr>
      <vt:lpstr>Calibri</vt:lpstr>
      <vt:lpstr>Times New Roman</vt:lpstr>
      <vt:lpstr>Office ​​テーマ</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2023-02-08T08:48:43Z</dcterms:created>
  <dcterms:modified xsi:type="dcterms:W3CDTF">2024-01-17T07:25:59Z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0x0101006AD6CFD96EA1914D84868EB8714DE2E6</vt:lpwstr>
  </property>
  <property fmtid="{D5CDD505-2E9C-101B-9397-08002B2CF9AE}" pid="3" name="MediaServiceImageTags">
    <vt:lpwstr/>
  </property>
</Properties>
</file>