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7"/>
  </p:notesMasterIdLst>
  <p:sldIdLst>
    <p:sldId id="257" r:id="rId5"/>
    <p:sldId id="258" r:id="rId6"/>
  </p:sldIdLst>
  <p:sldSz cx="6858000" cy="9906000" type="A4"/>
  <p:notesSz cx="6805613" cy="9939338"/>
  <p:defaultTextStyle>
    <a:defPPr rtl="0">
      <a:defRPr lang="ko-KR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FF"/>
    <a:srgbClr val="4676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99"/>
    <p:restoredTop sz="94558"/>
  </p:normalViewPr>
  <p:slideViewPr>
    <p:cSldViewPr>
      <p:cViewPr varScale="1">
        <p:scale>
          <a:sx n="83" d="100"/>
          <a:sy n="83" d="100"/>
        </p:scale>
        <p:origin x="3872" y="22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6C3DB7FA-CCA0-1943-B739-AE0335A779AB}"/>
    <pc:docChg chg="undo custSel modSld">
      <pc:chgData name="稲垣 典子" userId="75e47cb5-aee2-4599-8dc9-4d0088e0ed8e" providerId="ADAL" clId="{6C3DB7FA-CCA0-1943-B739-AE0335A779AB}" dt="2024-01-15T05:01:33.735" v="689" actId="13926"/>
      <pc:docMkLst>
        <pc:docMk/>
      </pc:docMkLst>
      <pc:sldChg chg="addSp delSp modSp mod">
        <pc:chgData name="稲垣 典子" userId="75e47cb5-aee2-4599-8dc9-4d0088e0ed8e" providerId="ADAL" clId="{6C3DB7FA-CCA0-1943-B739-AE0335A779AB}" dt="2024-01-12T07:49:46.434" v="300" actId="20577"/>
        <pc:sldMkLst>
          <pc:docMk/>
          <pc:sldMk cId="1481783690" sldId="257"/>
        </pc:sldMkLst>
        <pc:spChg chg="del">
          <ac:chgData name="稲垣 典子" userId="75e47cb5-aee2-4599-8dc9-4d0088e0ed8e" providerId="ADAL" clId="{6C3DB7FA-CCA0-1943-B739-AE0335A779AB}" dt="2024-01-10T08:35:13.501" v="1" actId="478"/>
          <ac:spMkLst>
            <pc:docMk/>
            <pc:sldMk cId="1481783690" sldId="257"/>
            <ac:spMk id="2" creationId="{9663886A-26B2-54DA-E05C-27CBA32323F9}"/>
          </ac:spMkLst>
        </pc:spChg>
        <pc:spChg chg="add mod">
          <ac:chgData name="稲垣 典子" userId="75e47cb5-aee2-4599-8dc9-4d0088e0ed8e" providerId="ADAL" clId="{6C3DB7FA-CCA0-1943-B739-AE0335A779AB}" dt="2024-01-10T08:35:39.622" v="10"/>
          <ac:spMkLst>
            <pc:docMk/>
            <pc:sldMk cId="1481783690" sldId="257"/>
            <ac:spMk id="4" creationId="{F9C7EB19-8BCA-3F3E-9159-2B519E5C5256}"/>
          </ac:spMkLst>
        </pc:spChg>
        <pc:spChg chg="add mod">
          <ac:chgData name="稲垣 典子" userId="75e47cb5-aee2-4599-8dc9-4d0088e0ed8e" providerId="ADAL" clId="{6C3DB7FA-CCA0-1943-B739-AE0335A779AB}" dt="2024-01-10T08:35:54.114" v="13" actId="20577"/>
          <ac:spMkLst>
            <pc:docMk/>
            <pc:sldMk cId="1481783690" sldId="257"/>
            <ac:spMk id="5" creationId="{AFD403B1-F70D-6EB3-C5FD-41DC67ADF390}"/>
          </ac:spMkLst>
        </pc:spChg>
        <pc:spChg chg="del">
          <ac:chgData name="稲垣 典子" userId="75e47cb5-aee2-4599-8dc9-4d0088e0ed8e" providerId="ADAL" clId="{6C3DB7FA-CCA0-1943-B739-AE0335A779AB}" dt="2024-01-10T08:35:15.191" v="2" actId="478"/>
          <ac:spMkLst>
            <pc:docMk/>
            <pc:sldMk cId="1481783690" sldId="257"/>
            <ac:spMk id="6" creationId="{A8088D5C-960A-8242-B1A6-9875B235BDF5}"/>
          </ac:spMkLst>
        </pc:spChg>
        <pc:spChg chg="del mod">
          <ac:chgData name="稲垣 典子" userId="75e47cb5-aee2-4599-8dc9-4d0088e0ed8e" providerId="ADAL" clId="{6C3DB7FA-CCA0-1943-B739-AE0335A779AB}" dt="2024-01-10T08:37:27.225" v="36" actId="478"/>
          <ac:spMkLst>
            <pc:docMk/>
            <pc:sldMk cId="1481783690" sldId="257"/>
            <ac:spMk id="7" creationId="{716D2260-1C2B-7BF1-3225-C8829B123142}"/>
          </ac:spMkLst>
        </pc:spChg>
        <pc:spChg chg="add mod">
          <ac:chgData name="稲垣 典子" userId="75e47cb5-aee2-4599-8dc9-4d0088e0ed8e" providerId="ADAL" clId="{6C3DB7FA-CCA0-1943-B739-AE0335A779AB}" dt="2024-01-10T08:37:22.703" v="35" actId="20577"/>
          <ac:spMkLst>
            <pc:docMk/>
            <pc:sldMk cId="1481783690" sldId="257"/>
            <ac:spMk id="8" creationId="{B3E86C61-A30D-D25E-761B-7210D62D40D6}"/>
          </ac:spMkLst>
        </pc:spChg>
        <pc:spChg chg="add del mod">
          <ac:chgData name="稲垣 典子" userId="75e47cb5-aee2-4599-8dc9-4d0088e0ed8e" providerId="ADAL" clId="{6C3DB7FA-CCA0-1943-B739-AE0335A779AB}" dt="2024-01-10T08:41:12.015" v="103" actId="478"/>
          <ac:spMkLst>
            <pc:docMk/>
            <pc:sldMk cId="1481783690" sldId="257"/>
            <ac:spMk id="9" creationId="{9FFE42B4-8B13-8AF1-4FAB-23A6BFDE78E0}"/>
          </ac:spMkLst>
        </pc:spChg>
        <pc:spChg chg="add del mod">
          <ac:chgData name="稲垣 典子" userId="75e47cb5-aee2-4599-8dc9-4d0088e0ed8e" providerId="ADAL" clId="{6C3DB7FA-CCA0-1943-B739-AE0335A779AB}" dt="2024-01-10T08:41:14.383" v="104" actId="478"/>
          <ac:spMkLst>
            <pc:docMk/>
            <pc:sldMk cId="1481783690" sldId="257"/>
            <ac:spMk id="10" creationId="{706FB93E-F5EF-E583-E5E8-0B5E70968057}"/>
          </ac:spMkLst>
        </pc:spChg>
        <pc:spChg chg="add del mod">
          <ac:chgData name="稲垣 典子" userId="75e47cb5-aee2-4599-8dc9-4d0088e0ed8e" providerId="ADAL" clId="{6C3DB7FA-CCA0-1943-B739-AE0335A779AB}" dt="2024-01-10T08:41:09.393" v="102" actId="478"/>
          <ac:spMkLst>
            <pc:docMk/>
            <pc:sldMk cId="1481783690" sldId="257"/>
            <ac:spMk id="11" creationId="{58BA410D-9F10-A918-ED05-FE650DB46FEF}"/>
          </ac:spMkLst>
        </pc:spChg>
        <pc:spChg chg="add del mod">
          <ac:chgData name="稲垣 典子" userId="75e47cb5-aee2-4599-8dc9-4d0088e0ed8e" providerId="ADAL" clId="{6C3DB7FA-CCA0-1943-B739-AE0335A779AB}" dt="2024-01-10T08:41:06.582" v="101" actId="478"/>
          <ac:spMkLst>
            <pc:docMk/>
            <pc:sldMk cId="1481783690" sldId="257"/>
            <ac:spMk id="12" creationId="{3715D8C7-D28F-7C79-5128-376BE18E7B90}"/>
          </ac:spMkLst>
        </pc:spChg>
        <pc:spChg chg="add del mod">
          <ac:chgData name="稲垣 典子" userId="75e47cb5-aee2-4599-8dc9-4d0088e0ed8e" providerId="ADAL" clId="{6C3DB7FA-CCA0-1943-B739-AE0335A779AB}" dt="2024-01-10T08:41:18.208" v="106" actId="478"/>
          <ac:spMkLst>
            <pc:docMk/>
            <pc:sldMk cId="1481783690" sldId="257"/>
            <ac:spMk id="13" creationId="{0BD7B270-61C0-AEB1-BE41-654700F39BC2}"/>
          </ac:spMkLst>
        </pc:spChg>
        <pc:spChg chg="add del mod">
          <ac:chgData name="稲垣 典子" userId="75e47cb5-aee2-4599-8dc9-4d0088e0ed8e" providerId="ADAL" clId="{6C3DB7FA-CCA0-1943-B739-AE0335A779AB}" dt="2024-01-10T08:41:21.693" v="108" actId="478"/>
          <ac:spMkLst>
            <pc:docMk/>
            <pc:sldMk cId="1481783690" sldId="257"/>
            <ac:spMk id="14" creationId="{605DECBB-88B8-A253-46A2-CF3B8D46858B}"/>
          </ac:spMkLst>
        </pc:spChg>
        <pc:spChg chg="add del mod">
          <ac:chgData name="稲垣 典子" userId="75e47cb5-aee2-4599-8dc9-4d0088e0ed8e" providerId="ADAL" clId="{6C3DB7FA-CCA0-1943-B739-AE0335A779AB}" dt="2024-01-10T08:44:01.099" v="112" actId="478"/>
          <ac:spMkLst>
            <pc:docMk/>
            <pc:sldMk cId="1481783690" sldId="257"/>
            <ac:spMk id="15" creationId="{3192AF8F-A609-42D7-7A54-0E06524ADBAE}"/>
          </ac:spMkLst>
        </pc:spChg>
        <pc:spChg chg="add mod">
          <ac:chgData name="稲垣 典子" userId="75e47cb5-aee2-4599-8dc9-4d0088e0ed8e" providerId="ADAL" clId="{6C3DB7FA-CCA0-1943-B739-AE0335A779AB}" dt="2024-01-12T07:49:46.434" v="300" actId="20577"/>
          <ac:spMkLst>
            <pc:docMk/>
            <pc:sldMk cId="1481783690" sldId="257"/>
            <ac:spMk id="16" creationId="{20EBCA10-557D-D16F-C753-0B08A022DA44}"/>
          </ac:spMkLst>
        </pc:spChg>
        <pc:spChg chg="mod">
          <ac:chgData name="稲垣 典子" userId="75e47cb5-aee2-4599-8dc9-4d0088e0ed8e" providerId="ADAL" clId="{6C3DB7FA-CCA0-1943-B739-AE0335A779AB}" dt="2024-01-10T08:49:04.876" v="230" actId="1036"/>
          <ac:spMkLst>
            <pc:docMk/>
            <pc:sldMk cId="1481783690" sldId="257"/>
            <ac:spMk id="28" creationId="{00000000-0000-0000-0000-000000000000}"/>
          </ac:spMkLst>
        </pc:spChg>
        <pc:spChg chg="mod">
          <ac:chgData name="稲垣 典子" userId="75e47cb5-aee2-4599-8dc9-4d0088e0ed8e" providerId="ADAL" clId="{6C3DB7FA-CCA0-1943-B739-AE0335A779AB}" dt="2024-01-10T08:49:08.676" v="232" actId="1036"/>
          <ac:spMkLst>
            <pc:docMk/>
            <pc:sldMk cId="1481783690" sldId="257"/>
            <ac:spMk id="30" creationId="{00000000-0000-0000-0000-000000000000}"/>
          </ac:spMkLst>
        </pc:spChg>
        <pc:grpChg chg="add mod">
          <ac:chgData name="稲垣 典子" userId="75e47cb5-aee2-4599-8dc9-4d0088e0ed8e" providerId="ADAL" clId="{6C3DB7FA-CCA0-1943-B739-AE0335A779AB}" dt="2024-01-10T08:49:15.569" v="247" actId="1035"/>
          <ac:grpSpMkLst>
            <pc:docMk/>
            <pc:sldMk cId="1481783690" sldId="257"/>
            <ac:grpSpMk id="20" creationId="{4E2C93F3-2EDA-222C-BBDB-FF134DF772D5}"/>
          </ac:grpSpMkLst>
        </pc:grpChg>
        <pc:picChg chg="add mod">
          <ac:chgData name="稲垣 典子" userId="75e47cb5-aee2-4599-8dc9-4d0088e0ed8e" providerId="ADAL" clId="{6C3DB7FA-CCA0-1943-B739-AE0335A779AB}" dt="2024-01-10T08:35:30.400" v="7"/>
          <ac:picMkLst>
            <pc:docMk/>
            <pc:sldMk cId="1481783690" sldId="257"/>
            <ac:picMk id="3" creationId="{83839502-C37D-153A-75CF-FF2E5B52131D}"/>
          </ac:picMkLst>
        </pc:picChg>
        <pc:picChg chg="del">
          <ac:chgData name="稲垣 典子" userId="75e47cb5-aee2-4599-8dc9-4d0088e0ed8e" providerId="ADAL" clId="{6C3DB7FA-CCA0-1943-B739-AE0335A779AB}" dt="2024-01-10T08:35:11.630" v="0" actId="478"/>
          <ac:picMkLst>
            <pc:docMk/>
            <pc:sldMk cId="1481783690" sldId="257"/>
            <ac:picMk id="17" creationId="{00000000-0000-0000-0000-000000000000}"/>
          </ac:picMkLst>
        </pc:picChg>
      </pc:sldChg>
      <pc:sldChg chg="addSp delSp modSp mod">
        <pc:chgData name="稲垣 典子" userId="75e47cb5-aee2-4599-8dc9-4d0088e0ed8e" providerId="ADAL" clId="{6C3DB7FA-CCA0-1943-B739-AE0335A779AB}" dt="2024-01-15T05:01:33.735" v="689" actId="13926"/>
        <pc:sldMkLst>
          <pc:docMk/>
          <pc:sldMk cId="2088550517" sldId="258"/>
        </pc:sldMkLst>
        <pc:spChg chg="mod">
          <ac:chgData name="稲垣 典子" userId="75e47cb5-aee2-4599-8dc9-4d0088e0ed8e" providerId="ADAL" clId="{6C3DB7FA-CCA0-1943-B739-AE0335A779AB}" dt="2024-01-15T05:01:24.277" v="687" actId="13926"/>
          <ac:spMkLst>
            <pc:docMk/>
            <pc:sldMk cId="2088550517" sldId="258"/>
            <ac:spMk id="2" creationId="{C45B1DD2-9808-EB34-0FB2-9C41E2C686C6}"/>
          </ac:spMkLst>
        </pc:spChg>
        <pc:spChg chg="add del mod">
          <ac:chgData name="稲垣 典子" userId="75e47cb5-aee2-4599-8dc9-4d0088e0ed8e" providerId="ADAL" clId="{6C3DB7FA-CCA0-1943-B739-AE0335A779AB}" dt="2024-01-15T05:01:17.011" v="686"/>
          <ac:spMkLst>
            <pc:docMk/>
            <pc:sldMk cId="2088550517" sldId="258"/>
            <ac:spMk id="3" creationId="{5B574B5C-FF4F-7697-D2D3-E0B341789E82}"/>
          </ac:spMkLst>
        </pc:spChg>
        <pc:spChg chg="del">
          <ac:chgData name="稲垣 典子" userId="75e47cb5-aee2-4599-8dc9-4d0088e0ed8e" providerId="ADAL" clId="{6C3DB7FA-CCA0-1943-B739-AE0335A779AB}" dt="2024-01-10T08:37:34.948" v="37" actId="478"/>
          <ac:spMkLst>
            <pc:docMk/>
            <pc:sldMk cId="2088550517" sldId="258"/>
            <ac:spMk id="3" creationId="{D5FE01E0-670C-1C4E-9653-7567340F11FB}"/>
          </ac:spMkLst>
        </pc:spChg>
        <pc:spChg chg="mod">
          <ac:chgData name="稲垣 典子" userId="75e47cb5-aee2-4599-8dc9-4d0088e0ed8e" providerId="ADAL" clId="{6C3DB7FA-CCA0-1943-B739-AE0335A779AB}" dt="2024-01-15T04:43:20.952" v="491" actId="1036"/>
          <ac:spMkLst>
            <pc:docMk/>
            <pc:sldMk cId="2088550517" sldId="258"/>
            <ac:spMk id="5" creationId="{00000000-0000-0000-0000-000000000000}"/>
          </ac:spMkLst>
        </pc:spChg>
        <pc:spChg chg="del">
          <ac:chgData name="稲垣 典子" userId="75e47cb5-aee2-4599-8dc9-4d0088e0ed8e" providerId="ADAL" clId="{6C3DB7FA-CCA0-1943-B739-AE0335A779AB}" dt="2024-01-10T08:35:23.642" v="6" actId="478"/>
          <ac:spMkLst>
            <pc:docMk/>
            <pc:sldMk cId="2088550517" sldId="258"/>
            <ac:spMk id="6" creationId="{A8088D5C-960A-8242-B1A6-9875B235BDF5}"/>
          </ac:spMkLst>
        </pc:spChg>
        <pc:spChg chg="del">
          <ac:chgData name="稲垣 典子" userId="75e47cb5-aee2-4599-8dc9-4d0088e0ed8e" providerId="ADAL" clId="{6C3DB7FA-CCA0-1943-B739-AE0335A779AB}" dt="2024-01-10T08:35:20.255" v="3" actId="478"/>
          <ac:spMkLst>
            <pc:docMk/>
            <pc:sldMk cId="2088550517" sldId="258"/>
            <ac:spMk id="7" creationId="{DA1B9C8C-D698-3354-346A-00C260845A53}"/>
          </ac:spMkLst>
        </pc:spChg>
        <pc:spChg chg="add mod">
          <ac:chgData name="稲垣 典子" userId="75e47cb5-aee2-4599-8dc9-4d0088e0ed8e" providerId="ADAL" clId="{6C3DB7FA-CCA0-1943-B739-AE0335A779AB}" dt="2024-01-10T08:35:37.399" v="9"/>
          <ac:spMkLst>
            <pc:docMk/>
            <pc:sldMk cId="2088550517" sldId="258"/>
            <ac:spMk id="9" creationId="{038E6945-0085-7627-2770-E7DF515D6CF1}"/>
          </ac:spMkLst>
        </pc:spChg>
        <pc:spChg chg="mod">
          <ac:chgData name="稲垣 典子" userId="75e47cb5-aee2-4599-8dc9-4d0088e0ed8e" providerId="ADAL" clId="{6C3DB7FA-CCA0-1943-B739-AE0335A779AB}" dt="2024-01-15T04:45:25.438" v="524" actId="14100"/>
          <ac:spMkLst>
            <pc:docMk/>
            <pc:sldMk cId="2088550517" sldId="258"/>
            <ac:spMk id="10" creationId="{00000000-0000-0000-0000-000000000000}"/>
          </ac:spMkLst>
        </pc:spChg>
        <pc:spChg chg="add mod">
          <ac:chgData name="稲垣 典子" userId="75e47cb5-aee2-4599-8dc9-4d0088e0ed8e" providerId="ADAL" clId="{6C3DB7FA-CCA0-1943-B739-AE0335A779AB}" dt="2024-01-10T08:35:59.343" v="14"/>
          <ac:spMkLst>
            <pc:docMk/>
            <pc:sldMk cId="2088550517" sldId="258"/>
            <ac:spMk id="11" creationId="{ED5C1A6E-550A-6F5D-FD78-1AFB59701665}"/>
          </ac:spMkLst>
        </pc:spChg>
        <pc:spChg chg="add mod">
          <ac:chgData name="稲垣 典子" userId="75e47cb5-aee2-4599-8dc9-4d0088e0ed8e" providerId="ADAL" clId="{6C3DB7FA-CCA0-1943-B739-AE0335A779AB}" dt="2024-01-10T08:37:39.755" v="38"/>
          <ac:spMkLst>
            <pc:docMk/>
            <pc:sldMk cId="2088550517" sldId="258"/>
            <ac:spMk id="12" creationId="{BBC009B8-A091-8AB5-7839-7CB692AEA152}"/>
          </ac:spMkLst>
        </pc:spChg>
        <pc:spChg chg="mod">
          <ac:chgData name="稲垣 典子" userId="75e47cb5-aee2-4599-8dc9-4d0088e0ed8e" providerId="ADAL" clId="{6C3DB7FA-CCA0-1943-B739-AE0335A779AB}" dt="2024-01-15T05:01:33.735" v="689" actId="13926"/>
          <ac:spMkLst>
            <pc:docMk/>
            <pc:sldMk cId="2088550517" sldId="258"/>
            <ac:spMk id="24" creationId="{00000000-0000-0000-0000-000000000000}"/>
          </ac:spMkLst>
        </pc:spChg>
        <pc:spChg chg="mod">
          <ac:chgData name="稲垣 典子" userId="75e47cb5-aee2-4599-8dc9-4d0088e0ed8e" providerId="ADAL" clId="{6C3DB7FA-CCA0-1943-B739-AE0335A779AB}" dt="2024-01-15T04:58:24.174" v="628" actId="1036"/>
          <ac:spMkLst>
            <pc:docMk/>
            <pc:sldMk cId="2088550517" sldId="258"/>
            <ac:spMk id="29" creationId="{00000000-0000-0000-0000-000000000000}"/>
          </ac:spMkLst>
        </pc:spChg>
        <pc:spChg chg="mod">
          <ac:chgData name="稲垣 典子" userId="75e47cb5-aee2-4599-8dc9-4d0088e0ed8e" providerId="ADAL" clId="{6C3DB7FA-CCA0-1943-B739-AE0335A779AB}" dt="2024-01-15T05:01:29.271" v="688" actId="13926"/>
          <ac:spMkLst>
            <pc:docMk/>
            <pc:sldMk cId="2088550517" sldId="258"/>
            <ac:spMk id="30" creationId="{00000000-0000-0000-0000-000000000000}"/>
          </ac:spMkLst>
        </pc:spChg>
        <pc:spChg chg="mod">
          <ac:chgData name="稲垣 典子" userId="75e47cb5-aee2-4599-8dc9-4d0088e0ed8e" providerId="ADAL" clId="{6C3DB7FA-CCA0-1943-B739-AE0335A779AB}" dt="2024-01-15T05:00:23.657" v="667" actId="1036"/>
          <ac:spMkLst>
            <pc:docMk/>
            <pc:sldMk cId="2088550517" sldId="258"/>
            <ac:spMk id="35" creationId="{00000000-0000-0000-0000-000000000000}"/>
          </ac:spMkLst>
        </pc:spChg>
        <pc:picChg chg="add mod">
          <ac:chgData name="稲垣 典子" userId="75e47cb5-aee2-4599-8dc9-4d0088e0ed8e" providerId="ADAL" clId="{6C3DB7FA-CCA0-1943-B739-AE0335A779AB}" dt="2024-01-10T08:35:32.682" v="8"/>
          <ac:picMkLst>
            <pc:docMk/>
            <pc:sldMk cId="2088550517" sldId="258"/>
            <ac:picMk id="8" creationId="{7B83A8D1-0140-510A-E188-FAB57816157E}"/>
          </ac:picMkLst>
        </pc:picChg>
        <pc:picChg chg="del mod">
          <ac:chgData name="稲垣 典子" userId="75e47cb5-aee2-4599-8dc9-4d0088e0ed8e" providerId="ADAL" clId="{6C3DB7FA-CCA0-1943-B739-AE0335A779AB}" dt="2024-01-10T08:35:21.444" v="5" actId="478"/>
          <ac:picMkLst>
            <pc:docMk/>
            <pc:sldMk cId="2088550517" sldId="258"/>
            <ac:picMk id="17" creationId="{00000000-0000-0000-0000-000000000000}"/>
          </ac:picMkLst>
        </pc:picChg>
        <pc:picChg chg="mod">
          <ac:chgData name="稲垣 典子" userId="75e47cb5-aee2-4599-8dc9-4d0088e0ed8e" providerId="ADAL" clId="{6C3DB7FA-CCA0-1943-B739-AE0335A779AB}" dt="2024-01-15T04:45:16.323" v="523" actId="1036"/>
          <ac:picMkLst>
            <pc:docMk/>
            <pc:sldMk cId="2088550517" sldId="258"/>
            <ac:picMk id="26" creationId="{00000000-0000-0000-0000-000000000000}"/>
          </ac:picMkLst>
        </pc:picChg>
      </pc:sldChg>
    </pc:docChg>
  </pc:docChgLst>
  <pc:docChgLst>
    <pc:chgData name="稲垣 典子" userId="75e47cb5-aee2-4599-8dc9-4d0088e0ed8e" providerId="ADAL" clId="{2E8823D0-1E09-5C4C-BDAE-8191A3138F61}"/>
    <pc:docChg chg="undo custSel modSld">
      <pc:chgData name="稲垣 典子" userId="75e47cb5-aee2-4599-8dc9-4d0088e0ed8e" providerId="ADAL" clId="{2E8823D0-1E09-5C4C-BDAE-8191A3138F61}" dt="2024-01-17T07:24:45.584" v="6" actId="20577"/>
      <pc:docMkLst>
        <pc:docMk/>
      </pc:docMkLst>
      <pc:sldChg chg="modNotesTx">
        <pc:chgData name="稲垣 典子" userId="75e47cb5-aee2-4599-8dc9-4d0088e0ed8e" providerId="ADAL" clId="{2E8823D0-1E09-5C4C-BDAE-8191A3138F61}" dt="2024-01-17T07:24:17.268" v="0" actId="20577"/>
        <pc:sldMkLst>
          <pc:docMk/>
          <pc:sldMk cId="1481783690" sldId="257"/>
        </pc:sldMkLst>
      </pc:sldChg>
      <pc:sldChg chg="modNotesTx">
        <pc:chgData name="稲垣 典子" userId="75e47cb5-aee2-4599-8dc9-4d0088e0ed8e" providerId="ADAL" clId="{2E8823D0-1E09-5C4C-BDAE-8191A3138F61}" dt="2024-01-17T07:24:45.584" v="6" actId="20577"/>
        <pc:sldMkLst>
          <pc:docMk/>
          <pc:sldMk cId="2088550517" sldId="25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7A2065C-E9BD-8A4B-8CF2-3F7FE0857C04}" type="datetimeFigureOut">
              <a:rPr kumimoji="1" lang="ja-JP" altLang="en-US" smtClean="0"/>
              <a:t>2024/1/17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1243013"/>
            <a:ext cx="232251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3537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29D631B-DAB9-A641-9A51-C61BA5EDA8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5954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29D631B-DAB9-A641-9A51-C61BA5EDA811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4205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29D631B-DAB9-A641-9A51-C61BA5EDA811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6706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10. シックデイ病気の日はどう対応する？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6805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10. シックデイ病気の日はどう対応する？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1801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10. シックデイ病気の日はどう対応する？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9986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10. シックデイ病気の日はどう対応する？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0862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10. シックデイ病気の日はどう対応する？</a:t>
            </a: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4420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10. シックデイ病気の日はどう対応する？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8173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10. シックデイ病気の日はどう対応する？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2193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10. シックデイ病気の日はどう対応する？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9079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10. シックデイ病気の日はどう対応する？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4052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10. シックデイ病気の日はどう対応する？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1283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10. シックデイ病気の日はどう対応する？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85937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タイトルと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10. シックデイ病気の日はどう対応する？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8300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ko"/>
              <a:t>10. シックデイ病気の日はどう対応する？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2820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wmf"/><Relationship Id="rId7" Type="http://schemas.openxmlformats.org/officeDocument/2006/relationships/image" Target="../media/image5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wmf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テキスト ボックス 29"/>
          <p:cNvSpPr txBox="1"/>
          <p:nvPr/>
        </p:nvSpPr>
        <p:spPr>
          <a:xfrm>
            <a:off x="116632" y="2008217"/>
            <a:ext cx="666208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vi" altLang="ja-JP" sz="2000" dirty="0">
                <a:solidFill>
                  <a:schemeClr val="accent1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★ </a:t>
            </a:r>
            <a:r>
              <a:rPr lang="vi" altLang="ja-JP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Ngày bị ốm là gì?</a:t>
            </a:r>
          </a:p>
          <a:p>
            <a:pPr algn="just" rtl="0"/>
            <a:r>
              <a:rPr lang="ja-JP" altLang="en-US" sz="11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シックデイとは</a:t>
            </a:r>
            <a:endParaRPr lang="vi" altLang="ja-JP" sz="1100" b="1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algn="just" rtl="0"/>
            <a:endParaRPr lang="en-US" altLang="ja-JP" sz="1500" b="1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en-US" kern="10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・</a:t>
            </a:r>
            <a:r>
              <a:rPr lang="vi" altLang="ja-JP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Ngày tình trạng sức khỏe xấu như không thể ăn uống do sốt, </a:t>
            </a:r>
            <a:br>
              <a:rPr lang="vi" altLang="ja-JP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</a:br>
            <a:r>
              <a:rPr lang="ja-JP" altLang="en-US" kern="10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　</a:t>
            </a:r>
            <a:r>
              <a:rPr lang="en-US" altLang="ja-JP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 </a:t>
            </a:r>
            <a:r>
              <a:rPr lang="vi" altLang="ja-JP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tiêu chảy hoặc nôn mửa v.v. gọi là ngày bị ốm (Sick Day)</a:t>
            </a:r>
          </a:p>
          <a:p>
            <a:r>
              <a:rPr lang="ja-JP" altLang="en-US" sz="1000" kern="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熱や下痢・嘔吐で食事ができないなど、体調の悪い日をシックデイ（</a:t>
            </a:r>
            <a:r>
              <a:rPr lang="en-US" altLang="ja-JP" sz="1000" kern="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Sick</a:t>
            </a:r>
            <a:r>
              <a:rPr lang="ja-JP" altLang="en-US" sz="1000" kern="100">
                <a:latin typeface="HGMaruGothicMPRO" panose="020F0600000000000000" pitchFamily="34" charset="-128"/>
                <a:ea typeface="HGMaruGothicMPRO" panose="020F0600000000000000" pitchFamily="34" charset="-128"/>
              </a:rPr>
              <a:t> </a:t>
            </a:r>
            <a:r>
              <a:rPr lang="en-US" altLang="ja-JP" sz="1000" kern="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Day</a:t>
            </a:r>
            <a:r>
              <a:rPr lang="ja-JP" altLang="en-US" sz="1000" kern="100">
                <a:latin typeface="HGMaruGothicMPRO" panose="020F0600000000000000" pitchFamily="34" charset="-128"/>
                <a:ea typeface="HGMaruGothicMPRO" panose="020F0600000000000000" pitchFamily="34" charset="-128"/>
              </a:rPr>
              <a:t>）といいます。</a:t>
            </a:r>
            <a:endParaRPr lang="en-US" altLang="ja-JP" sz="1000" kern="1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r>
              <a:rPr lang="ja-JP" altLang="en-US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</a:t>
            </a:r>
            <a:r>
              <a:rPr lang="vi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Khi bị bệnh, đường huyết dễ tăng lên do </a:t>
            </a:r>
            <a:r>
              <a:rPr lang="en-US" altLang="ja-JP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cơ</a:t>
            </a:r>
            <a:r>
              <a:rPr lang="en-US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thể</a:t>
            </a:r>
            <a:r>
              <a:rPr lang="en-US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vi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tiết ra</a:t>
            </a:r>
            <a:r>
              <a:rPr lang="en-US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hóc</a:t>
            </a:r>
            <a:r>
              <a:rPr lang="en-US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môn</a:t>
            </a:r>
            <a:br>
              <a:rPr lang="en-US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</a:br>
            <a:r>
              <a:rPr lang="ja-JP" altLang="en-US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en-US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căng</a:t>
            </a:r>
            <a:r>
              <a:rPr lang="en-US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thẳng</a:t>
            </a:r>
            <a:r>
              <a:rPr lang="en-US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(hormone stress)</a:t>
            </a:r>
            <a:r>
              <a:rPr lang="vi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và</a:t>
            </a:r>
            <a:r>
              <a:rPr lang="en-US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do </a:t>
            </a:r>
            <a:r>
              <a:rPr lang="en-US" altLang="ja-JP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giảm</a:t>
            </a:r>
            <a:r>
              <a:rPr lang="vi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tác</a:t>
            </a:r>
            <a:r>
              <a:rPr lang="en-US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dụng</a:t>
            </a:r>
            <a:r>
              <a:rPr lang="vi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của insulin v.v.</a:t>
            </a:r>
          </a:p>
          <a:p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病気のときは、ストレスホルモンの分泌やインスリンの作用の低下などにより、</a:t>
            </a:r>
            <a:b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</a:b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血糖が高くなりやすくなります。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en-US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</a:t>
            </a:r>
            <a:r>
              <a:rPr lang="vi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Ngược lại, cũng có thể</a:t>
            </a:r>
            <a:r>
              <a:rPr lang="en-US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do</a:t>
            </a:r>
            <a:r>
              <a:rPr lang="vi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không ăn được dẫn đến hạ đường huyết.</a:t>
            </a:r>
          </a:p>
          <a:p>
            <a:pPr algn="just"/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逆に食事が食べられず低血糖になることもあります。</a:t>
            </a:r>
            <a:endParaRPr lang="en-US" altLang="ja-JP" sz="10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27" name="タイトル 1"/>
          <p:cNvSpPr txBox="1">
            <a:spLocks/>
          </p:cNvSpPr>
          <p:nvPr/>
        </p:nvSpPr>
        <p:spPr>
          <a:xfrm>
            <a:off x="200894" y="8829370"/>
            <a:ext cx="5223156" cy="8587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endParaRPr lang="ja-JP" altLang="en-US" sz="18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8" name="円/楕円 27"/>
          <p:cNvSpPr/>
          <p:nvPr/>
        </p:nvSpPr>
        <p:spPr>
          <a:xfrm>
            <a:off x="44624" y="498724"/>
            <a:ext cx="6734092" cy="1141908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vi" altLang="ja-JP" sz="20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10. Ngày bị ốm</a:t>
            </a:r>
            <a:endParaRPr lang="en-US" altLang="ja-JP" sz="2000" b="1" dirty="0">
              <a:solidFill>
                <a:schemeClr val="tx1"/>
              </a:solidFill>
              <a:latin typeface="Times New Roman" panose="02020603050405020304" pitchFamily="18" charset="0"/>
              <a:ea typeface="HG丸ｺﾞｼｯｸM-PRO" pitchFamily="50" charset="-128"/>
              <a:cs typeface="Times New Roman" panose="02020603050405020304" pitchFamily="18" charset="0"/>
            </a:endParaRPr>
          </a:p>
          <a:p>
            <a:pPr algn="ctr" rtl="0"/>
            <a:r>
              <a:rPr lang="vi" altLang="ja-JP" sz="20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Xử lý như thế nào vào những ngày bị ốm?</a:t>
            </a:r>
          </a:p>
          <a:p>
            <a:pPr algn="ctr"/>
            <a:r>
              <a:rPr lang="ja-JP" altLang="en-US" sz="1200" b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シックデイ　病気の日はどう対応する？</a:t>
            </a:r>
            <a:endParaRPr lang="en-US" altLang="ja-JP" sz="1200" b="1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E2C93F3-2EDA-222C-BBDB-FF134DF772D5}"/>
              </a:ext>
            </a:extLst>
          </p:cNvPr>
          <p:cNvGrpSpPr/>
          <p:nvPr/>
        </p:nvGrpSpPr>
        <p:grpSpPr>
          <a:xfrm>
            <a:off x="422660" y="5457056"/>
            <a:ext cx="6102684" cy="807138"/>
            <a:chOff x="302929" y="5384486"/>
            <a:chExt cx="6102684" cy="807138"/>
          </a:xfrm>
        </p:grpSpPr>
        <p:pic>
          <p:nvPicPr>
            <p:cNvPr id="18" name="図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4902" y="5420061"/>
              <a:ext cx="750711" cy="771563"/>
            </a:xfrm>
            <a:prstGeom prst="rect">
              <a:avLst/>
            </a:prstGeom>
          </p:spPr>
        </p:pic>
        <p:pic>
          <p:nvPicPr>
            <p:cNvPr id="19" name="図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8465" y="5483946"/>
              <a:ext cx="750711" cy="703790"/>
            </a:xfrm>
            <a:prstGeom prst="rect">
              <a:avLst/>
            </a:prstGeom>
          </p:spPr>
        </p:pic>
        <p:pic>
          <p:nvPicPr>
            <p:cNvPr id="21" name="図 2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0704" y="5443521"/>
              <a:ext cx="755923" cy="724645"/>
            </a:xfrm>
            <a:prstGeom prst="rect">
              <a:avLst/>
            </a:prstGeom>
          </p:spPr>
        </p:pic>
        <p:pic>
          <p:nvPicPr>
            <p:cNvPr id="22" name="図 2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929" y="5384486"/>
              <a:ext cx="766350" cy="766350"/>
            </a:xfrm>
            <a:prstGeom prst="rect">
              <a:avLst/>
            </a:prstGeom>
          </p:spPr>
        </p:pic>
        <p:pic>
          <p:nvPicPr>
            <p:cNvPr id="23" name="図 2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891" y="5430069"/>
              <a:ext cx="714217" cy="745496"/>
            </a:xfrm>
            <a:prstGeom prst="rect">
              <a:avLst/>
            </a:prstGeom>
          </p:spPr>
        </p:pic>
      </p:grpSp>
      <p:pic>
        <p:nvPicPr>
          <p:cNvPr id="3" name="Picture 15">
            <a:extLst>
              <a:ext uri="{FF2B5EF4-FFF2-40B4-BE49-F238E27FC236}">
                <a16:creationId xmlns:a16="http://schemas.microsoft.com/office/drawing/2014/main" id="{83839502-C37D-153A-75CF-FF2E5B52131D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9C7EB19-8BCA-3F3E-9159-2B519E5C5256}"/>
              </a:ext>
            </a:extLst>
          </p:cNvPr>
          <p:cNvSpPr txBox="1"/>
          <p:nvPr/>
        </p:nvSpPr>
        <p:spPr>
          <a:xfrm>
            <a:off x="5229200" y="11218"/>
            <a:ext cx="12250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vi" altLang="ja-JP" sz="1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 tiếng Việt</a:t>
            </a:r>
            <a:endParaRPr lang="en-US" altLang="ja-JP" sz="14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algn="r" rtl="0"/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ベトナム語</a:t>
            </a:r>
          </a:p>
        </p:txBody>
      </p:sp>
      <p:sp>
        <p:nvSpPr>
          <p:cNvPr id="5" name="スライド番号プレースホルダー 1">
            <a:extLst>
              <a:ext uri="{FF2B5EF4-FFF2-40B4-BE49-F238E27FC236}">
                <a16:creationId xmlns:a16="http://schemas.microsoft.com/office/drawing/2014/main" id="{AFD403B1-F70D-6EB3-C5FD-41DC67ADF390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1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/2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8" name="フッター プレースホルダー 4">
            <a:extLst>
              <a:ext uri="{FF2B5EF4-FFF2-40B4-BE49-F238E27FC236}">
                <a16:creationId xmlns:a16="http://schemas.microsoft.com/office/drawing/2014/main" id="{B3E86C61-A30D-D25E-761B-7210D62D40D6}"/>
              </a:ext>
            </a:extLst>
          </p:cNvPr>
          <p:cNvSpPr txBox="1">
            <a:spLocks/>
          </p:cNvSpPr>
          <p:nvPr/>
        </p:nvSpPr>
        <p:spPr>
          <a:xfrm>
            <a:off x="1628800" y="9569200"/>
            <a:ext cx="3412246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vi-VN" altLang="ja-JP" sz="1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vi-VN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Ngày bị ốm - Xử lý như thế nào vào những ngày bị ốm?</a:t>
            </a:r>
          </a:p>
          <a:p>
            <a:r>
              <a:rPr kumimoji="1" lang="ja-JP" altLang="en-US" sz="700">
                <a:latin typeface="HGMaruGothicMPRO" panose="020F0600000000000000" pitchFamily="34" charset="-128"/>
                <a:ea typeface="HGMaruGothicMPRO" panose="020F0600000000000000" pitchFamily="34" charset="-128"/>
              </a:rPr>
              <a:t>シックデイ　病気の日はどう対応する？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0EBCA10-557D-D16F-C753-0B08A022DA44}"/>
              </a:ext>
            </a:extLst>
          </p:cNvPr>
          <p:cNvSpPr txBox="1"/>
          <p:nvPr/>
        </p:nvSpPr>
        <p:spPr>
          <a:xfrm>
            <a:off x="404664" y="6322313"/>
            <a:ext cx="61926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" altLang="ja-JP" sz="14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(tiêu chảy) </a:t>
            </a:r>
            <a:r>
              <a:rPr lang="ja-JP" altLang="en-US" sz="140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　  </a:t>
            </a:r>
            <a:r>
              <a:rPr lang="vi" altLang="ja-JP" sz="14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(nôn)</a:t>
            </a:r>
            <a:r>
              <a:rPr lang="en-US" altLang="ja-JP" sz="14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                    </a:t>
            </a:r>
            <a:r>
              <a:rPr lang="vi" altLang="ja-JP" sz="14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(ho / cảm) </a:t>
            </a:r>
            <a:r>
              <a:rPr lang="en-US" altLang="ja-JP" sz="14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        </a:t>
            </a:r>
            <a:r>
              <a:rPr lang="ja-JP" altLang="en-US" sz="140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en-US" altLang="ja-JP" sz="14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  </a:t>
            </a:r>
            <a:r>
              <a:rPr lang="vi" altLang="ja-JP" sz="14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(sốt) </a:t>
            </a:r>
            <a:r>
              <a:rPr lang="en-US" altLang="ja-JP" sz="14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            </a:t>
            </a:r>
            <a:r>
              <a:rPr lang="vi" altLang="ja-JP" sz="14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(đau bụng)</a:t>
            </a:r>
            <a:endParaRPr lang="en-US" altLang="ja-JP" sz="14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r>
              <a:rPr lang="ja-JP" altLang="en-US" sz="8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（下痢）　　  　　　　　　</a:t>
            </a:r>
            <a:r>
              <a:rPr lang="en-US" altLang="ja-JP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</a:t>
            </a:r>
            <a:r>
              <a:rPr lang="ja-JP" altLang="en-US" sz="8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（嘔吐） 　　　　　　　　　（咳・風邪）　　　　　　　　（発熱）　　　　　　　 （腹痛）</a:t>
            </a:r>
            <a:endParaRPr lang="en-US" altLang="ja-JP" sz="800" dirty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81783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テキスト ボックス 29"/>
          <p:cNvSpPr txBox="1"/>
          <p:nvPr/>
        </p:nvSpPr>
        <p:spPr>
          <a:xfrm>
            <a:off x="116632" y="369499"/>
            <a:ext cx="6588440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vi" altLang="ja-JP" sz="2000" dirty="0">
                <a:solidFill>
                  <a:srgbClr val="0070C0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★ </a:t>
            </a:r>
            <a:r>
              <a:rPr lang="vi" altLang="ja-JP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Xử lý vào những ngày bị ốm</a:t>
            </a:r>
          </a:p>
          <a:p>
            <a:pPr algn="just" rtl="0"/>
            <a:r>
              <a:rPr lang="ja-JP" altLang="en-US" sz="11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シックデイの対応</a:t>
            </a:r>
            <a:endParaRPr lang="en-US" altLang="ja-JP" sz="1100" b="1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algn="just" rtl="0"/>
            <a:endParaRPr lang="en-US" altLang="ja-JP" sz="500" b="1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r>
              <a:rPr lang="ko" kern="100" dirty="0">
                <a:latin typeface="Gulim" panose="020B0600000101010101" pitchFamily="34" charset="-127"/>
                <a:ea typeface="Gulim" panose="020B0600000101010101" pitchFamily="34" charset="-127"/>
              </a:rPr>
              <a:t>　　　　　　　　　　</a:t>
            </a:r>
            <a:endParaRPr lang="en-US" altLang="ja-JP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4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4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4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4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4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4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4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4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4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4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4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4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4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4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4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4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4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4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4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2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endParaRPr lang="en-US" altLang="ja-JP" sz="1200" kern="100" dirty="0">
              <a:latin typeface="HG丸ｺﾞｼｯｸM-PRO"/>
              <a:ea typeface="HG丸ｺﾞｼｯｸM-PRO"/>
            </a:endParaRPr>
          </a:p>
          <a:p>
            <a:endParaRPr lang="en-US" altLang="ja-JP" sz="1200" kern="100" dirty="0">
              <a:latin typeface="HG丸ｺﾞｼｯｸM-PRO"/>
              <a:ea typeface="HG丸ｺﾞｼｯｸM-PRO"/>
            </a:endParaRPr>
          </a:p>
          <a:p>
            <a:endParaRPr lang="en-US" altLang="ja-JP" sz="1200" kern="100" dirty="0">
              <a:latin typeface="HG丸ｺﾞｼｯｸM-PRO"/>
              <a:ea typeface="HG丸ｺﾞｼｯｸM-PRO"/>
            </a:endParaRPr>
          </a:p>
          <a:p>
            <a:endParaRPr lang="en-US" altLang="ja-JP" sz="1200" kern="100" dirty="0">
              <a:latin typeface="HG丸ｺﾞｼｯｸM-PRO"/>
              <a:ea typeface="HG丸ｺﾞｼｯｸM-PRO"/>
            </a:endParaRPr>
          </a:p>
          <a:p>
            <a:endParaRPr lang="en-US" altLang="ja-JP" sz="1200" kern="100" dirty="0">
              <a:latin typeface="HG丸ｺﾞｼｯｸM-PRO"/>
              <a:ea typeface="HG丸ｺﾞｼｯｸM-PRO"/>
            </a:endParaRPr>
          </a:p>
          <a:p>
            <a:endParaRPr lang="en-US" altLang="ja-JP" sz="1200" kern="100" dirty="0">
              <a:latin typeface="HG丸ｺﾞｼｯｸM-PRO"/>
              <a:ea typeface="HG丸ｺﾞｼｯｸM-PRO"/>
            </a:endParaRPr>
          </a:p>
          <a:p>
            <a:endParaRPr lang="en-US" altLang="ja-JP" sz="1200" kern="100" dirty="0">
              <a:latin typeface="HG丸ｺﾞｼｯｸM-PRO"/>
              <a:ea typeface="HG丸ｺﾞｼｯｸM-PRO"/>
            </a:endParaRPr>
          </a:p>
          <a:p>
            <a:endParaRPr lang="en-US" altLang="ja-JP" sz="1200" kern="100" dirty="0">
              <a:latin typeface="HG丸ｺﾞｼｯｸM-PRO"/>
              <a:ea typeface="HG丸ｺﾞｼｯｸM-PRO"/>
            </a:endParaRPr>
          </a:p>
          <a:p>
            <a:pPr rtl="0"/>
            <a:r>
              <a:rPr lang="vi" altLang="ja-JP" sz="15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Lưu ý) Những người mắc bệnh tiểu đường </a:t>
            </a:r>
            <a:r>
              <a:rPr lang="en-US" altLang="ja-JP" sz="1500" kern="100" dirty="0" err="1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loại</a:t>
            </a:r>
            <a:r>
              <a:rPr lang="en-US" altLang="ja-JP" sz="15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1</a:t>
            </a:r>
            <a:r>
              <a:rPr lang="vi" altLang="ja-JP" sz="15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hoặc </a:t>
            </a:r>
            <a:r>
              <a:rPr lang="en-US" altLang="ja-JP" sz="1500" kern="100" dirty="0" err="1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khả</a:t>
            </a:r>
            <a:r>
              <a:rPr lang="en-US" altLang="ja-JP" sz="15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</a:t>
            </a:r>
            <a:r>
              <a:rPr lang="en-US" altLang="ja-JP" sz="1500" kern="100" dirty="0" err="1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năng</a:t>
            </a:r>
            <a:r>
              <a:rPr lang="en-US" altLang="ja-JP" sz="15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</a:t>
            </a:r>
            <a:r>
              <a:rPr lang="vi" altLang="ja-JP" sz="15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tiết insulin</a:t>
            </a:r>
            <a:r>
              <a:rPr lang="en-US" altLang="ja-JP" sz="15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</a:t>
            </a:r>
            <a:r>
              <a:rPr lang="en-US" altLang="ja-JP" sz="1500" kern="100" dirty="0" err="1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bị</a:t>
            </a:r>
            <a:r>
              <a:rPr lang="en-US" altLang="ja-JP" sz="15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</a:t>
            </a:r>
            <a:r>
              <a:rPr lang="en-US" altLang="ja-JP" sz="1500" kern="100" dirty="0" err="1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suy</a:t>
            </a:r>
            <a:br>
              <a:rPr lang="en-US" altLang="ja-JP" sz="15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</a:br>
            <a:r>
              <a:rPr lang="ja-JP" altLang="en-US" sz="1500" kern="10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　　　</a:t>
            </a:r>
            <a:r>
              <a:rPr lang="en-US" altLang="ja-JP" sz="15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</a:t>
            </a:r>
            <a:r>
              <a:rPr lang="en-US" altLang="ja-JP" sz="1500" kern="100" dirty="0" err="1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giảm</a:t>
            </a:r>
            <a:r>
              <a:rPr lang="en-US" altLang="ja-JP" sz="15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,</a:t>
            </a:r>
            <a:r>
              <a:rPr lang="vi" altLang="ja-JP" sz="15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tuyệt đối không được ngừng sử dụng insulin tác dụng kéo dài.</a:t>
            </a:r>
          </a:p>
          <a:p>
            <a:pPr rtl="0"/>
            <a:endParaRPr lang="en-US" altLang="ja-JP" sz="500" kern="100" dirty="0">
              <a:latin typeface="HG丸ｺﾞｼｯｸM-PRO"/>
              <a:ea typeface="HG丸ｺﾞｼｯｸM-PRO"/>
            </a:endParaRPr>
          </a:p>
          <a:p>
            <a:r>
              <a:rPr lang="ja-JP" altLang="en-US" sz="900" kern="100">
                <a:latin typeface="HG丸ｺﾞｼｯｸM-PRO"/>
                <a:ea typeface="HG丸ｺﾞｼｯｸM-PRO"/>
              </a:rPr>
              <a:t>　　　注）</a:t>
            </a:r>
            <a:r>
              <a:rPr lang="en-US" altLang="ja-JP" sz="900" kern="100" dirty="0">
                <a:latin typeface="HG丸ｺﾞｼｯｸM-PRO"/>
                <a:ea typeface="HG丸ｺﾞｼｯｸM-PRO"/>
              </a:rPr>
              <a:t>1</a:t>
            </a:r>
            <a:r>
              <a:rPr lang="ja-JP" altLang="en-US" sz="900" kern="100">
                <a:latin typeface="HG丸ｺﾞｼｯｸM-PRO"/>
                <a:ea typeface="HG丸ｺﾞｼｯｸM-PRO"/>
              </a:rPr>
              <a:t>型糖尿病、またはインスリン分泌が枯渇している方は、持効型インスリンを絶対に中断してはいけません。</a:t>
            </a:r>
            <a:endParaRPr lang="vi" altLang="ja-JP" sz="900" kern="100" dirty="0">
              <a:latin typeface="Times New Roman" panose="02020603050405020304" pitchFamily="18" charset="0"/>
              <a:ea typeface="HG丸ｺﾞｼｯｸM-PRO"/>
              <a:cs typeface="Times New Roman" panose="02020603050405020304" pitchFamily="18" charset="0"/>
            </a:endParaRPr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-1451148" y="4160912"/>
            <a:ext cx="6172200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endParaRPr lang="ja-JP" altLang="en-US" sz="18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7" name="タイトル 1"/>
          <p:cNvSpPr txBox="1">
            <a:spLocks/>
          </p:cNvSpPr>
          <p:nvPr/>
        </p:nvSpPr>
        <p:spPr>
          <a:xfrm>
            <a:off x="200894" y="8829370"/>
            <a:ext cx="5223156" cy="8587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endParaRPr lang="ja-JP" altLang="en-US" sz="18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0" name="四角形吹き出し 9"/>
          <p:cNvSpPr/>
          <p:nvPr/>
        </p:nvSpPr>
        <p:spPr>
          <a:xfrm>
            <a:off x="1052736" y="7850713"/>
            <a:ext cx="5652336" cy="1350759"/>
          </a:xfrm>
          <a:prstGeom prst="wedgeRectCallout">
            <a:avLst>
              <a:gd name="adj1" fmla="val -56008"/>
              <a:gd name="adj2" fmla="val -6838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rtl="0"/>
            <a:endParaRPr lang="en-US" altLang="ja-JP" sz="14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r>
              <a:rPr lang="vi" altLang="ja-JP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Vào ngày bị ốm, có một số loại thuốc nên ngừng và những loại không được ngừng. Hãy tham khảo ý kiến với bác sĩ trước để quyết định cách xử lý!</a:t>
            </a:r>
          </a:p>
          <a:p>
            <a:r>
              <a:rPr lang="ja-JP" altLang="en-US" sz="1000" kern="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シックデイの時には、止めたほうが良い薬と、止めてはいけない薬があります。あらかじめ、医師と相談して対応を決めておきましょう！</a:t>
            </a:r>
            <a:endParaRPr kumimoji="1" lang="ja-JP" altLang="en-US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algn="ctr" rtl="0"/>
            <a:endParaRPr kumimoji="1" lang="ja-JP" altLang="en-US" sz="1400" dirty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5" name="フローチャート: 代替処理 4"/>
          <p:cNvSpPr/>
          <p:nvPr/>
        </p:nvSpPr>
        <p:spPr>
          <a:xfrm>
            <a:off x="260648" y="1005943"/>
            <a:ext cx="2088232" cy="850713"/>
          </a:xfrm>
          <a:prstGeom prst="flowChartAlternateProcess">
            <a:avLst/>
          </a:prstGeom>
          <a:ln>
            <a:solidFill>
              <a:srgbClr val="FF4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r>
              <a:rPr lang="vi" altLang="ja-JP" sz="17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Giữ ấm và tĩnh dưỡng</a:t>
            </a:r>
          </a:p>
          <a:p>
            <a:pPr algn="ctr"/>
            <a:r>
              <a:rPr lang="ja-JP" altLang="en-US" sz="9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温かく、安静にする</a:t>
            </a:r>
            <a:endParaRPr kumimoji="1" lang="ja-JP" altLang="en-US" sz="90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4" name="フローチャート: 代替処理 23"/>
          <p:cNvSpPr/>
          <p:nvPr/>
        </p:nvSpPr>
        <p:spPr>
          <a:xfrm>
            <a:off x="260648" y="2000672"/>
            <a:ext cx="2088232" cy="926854"/>
          </a:xfrm>
          <a:prstGeom prst="flowChartAlternateProcess">
            <a:avLst/>
          </a:prstGeom>
          <a:ln>
            <a:solidFill>
              <a:srgbClr val="FF4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r>
              <a:rPr lang="vi" altLang="ja-JP" sz="17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Ăn, uống nước và </a:t>
            </a:r>
            <a:endParaRPr lang="en-US" altLang="ja-JP" sz="17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ctr" rtl="0"/>
            <a:r>
              <a:rPr lang="en-US" altLang="ja-JP" sz="1700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bổ</a:t>
            </a:r>
            <a:r>
              <a:rPr lang="en-US" altLang="ja-JP" sz="17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sung </a:t>
            </a:r>
            <a:r>
              <a:rPr lang="vi" altLang="ja-JP" sz="17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khoáng chất</a:t>
            </a:r>
          </a:p>
          <a:p>
            <a:pPr algn="ctr"/>
            <a:r>
              <a:rPr lang="ja-JP" altLang="en-US" sz="9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食事・水分・ミネラルをとる</a:t>
            </a:r>
            <a:endParaRPr kumimoji="1" lang="ja-JP" altLang="en-US" sz="90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9" name="フローチャート: 代替処理 28"/>
          <p:cNvSpPr/>
          <p:nvPr/>
        </p:nvSpPr>
        <p:spPr>
          <a:xfrm>
            <a:off x="260648" y="4605714"/>
            <a:ext cx="2088232" cy="1283390"/>
          </a:xfrm>
          <a:prstGeom prst="flowChartAlternateProcess">
            <a:avLst/>
          </a:prstGeom>
          <a:ln>
            <a:solidFill>
              <a:srgbClr val="FF4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r>
              <a:rPr lang="vi" altLang="ja-JP" sz="17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Liên lạc với bệnh viện, khám bệnh </a:t>
            </a:r>
            <a:endParaRPr lang="en-US" altLang="ja-JP" sz="17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ctr" rtl="0"/>
            <a:r>
              <a:rPr lang="vi" altLang="ja-JP" sz="17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càng sớm càng tốt</a:t>
            </a:r>
          </a:p>
          <a:p>
            <a:pPr algn="ctr"/>
            <a:r>
              <a:rPr lang="ja-JP" altLang="en-US" sz="9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早めに病院に連絡・受診する</a:t>
            </a:r>
            <a:endParaRPr kumimoji="1" lang="ja-JP" altLang="en-US" sz="90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5" name="フローチャート: 代替処理 34"/>
          <p:cNvSpPr/>
          <p:nvPr/>
        </p:nvSpPr>
        <p:spPr>
          <a:xfrm>
            <a:off x="260648" y="3386199"/>
            <a:ext cx="2056130" cy="846721"/>
          </a:xfrm>
          <a:prstGeom prst="flowChartAlternateProcess">
            <a:avLst/>
          </a:prstGeom>
          <a:ln>
            <a:solidFill>
              <a:srgbClr val="FF4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r>
              <a:rPr lang="vi" altLang="ja-JP" sz="17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Kiểm tra bệnh thường xuyên</a:t>
            </a:r>
          </a:p>
          <a:p>
            <a:pPr algn="ctr"/>
            <a:r>
              <a:rPr lang="ja-JP" altLang="en-US" sz="9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病状をこまめにチェックする</a:t>
            </a:r>
            <a:endParaRPr kumimoji="1" lang="ja-JP" altLang="en-US" sz="90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26" name="図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28" y="8187367"/>
            <a:ext cx="576362" cy="1014105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45B1DD2-9808-EB34-0FB2-9C41E2C686C6}"/>
              </a:ext>
            </a:extLst>
          </p:cNvPr>
          <p:cNvSpPr txBox="1"/>
          <p:nvPr/>
        </p:nvSpPr>
        <p:spPr>
          <a:xfrm>
            <a:off x="2348880" y="992560"/>
            <a:ext cx="4424368" cy="5832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kern="10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・</a:t>
            </a:r>
            <a:r>
              <a:rPr lang="vi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Ngăn ngừa tiêu hao thể lực, </a:t>
            </a:r>
            <a:r>
              <a:rPr lang="en-US" altLang="ja-JP" sz="1600" kern="100" dirty="0" err="1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gúp</a:t>
            </a:r>
            <a:r>
              <a:rPr lang="en-US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</a:t>
            </a:r>
            <a:r>
              <a:rPr lang="en-US" altLang="ja-JP" sz="1600" kern="100" dirty="0" err="1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hồi</a:t>
            </a:r>
            <a:r>
              <a:rPr lang="en-US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</a:t>
            </a:r>
            <a:r>
              <a:rPr lang="en-US" altLang="ja-JP" sz="1600" kern="100" dirty="0" err="1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phục</a:t>
            </a:r>
            <a:r>
              <a:rPr lang="en-US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</a:t>
            </a:r>
            <a:r>
              <a:rPr lang="en-US" altLang="ja-JP" sz="1600" kern="100" dirty="0" err="1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nhanh</a:t>
            </a:r>
            <a:endParaRPr lang="en-US" altLang="ja-JP" sz="1600" kern="100" dirty="0">
              <a:latin typeface="Times New Roman" panose="02020603050405020304" pitchFamily="18" charset="0"/>
              <a:ea typeface="HG丸ｺﾞｼｯｸM-PRO"/>
              <a:cs typeface="Times New Roman" panose="02020603050405020304" pitchFamily="18" charset="0"/>
            </a:endParaRPr>
          </a:p>
          <a:p>
            <a:pPr rtl="0"/>
            <a:r>
              <a:rPr lang="ja-JP" altLang="en-US" sz="900" kern="100">
                <a:latin typeface="HG丸ｺﾞｼｯｸM-PRO"/>
                <a:ea typeface="HG丸ｺﾞｼｯｸM-PRO"/>
              </a:rPr>
              <a:t>体力の消耗を防ぎ、回復が早まる</a:t>
            </a:r>
            <a:endParaRPr lang="en-US" altLang="ja-JP" sz="900" kern="100" dirty="0">
              <a:latin typeface="Times New Roman" panose="02020603050405020304" pitchFamily="18" charset="0"/>
              <a:ea typeface="HG丸ｺﾞｼｯｸM-PRO"/>
              <a:cs typeface="Times New Roman" panose="02020603050405020304" pitchFamily="18" charset="0"/>
            </a:endParaRPr>
          </a:p>
          <a:p>
            <a:pPr rtl="0"/>
            <a:endParaRPr lang="en-US" altLang="ja-JP" sz="1200" kern="100" dirty="0">
              <a:latin typeface="+mj-lt"/>
              <a:ea typeface="HG丸ｺﾞｼｯｸM-PRO"/>
              <a:cs typeface="Times New Roman" panose="02020603050405020304" pitchFamily="18" charset="0"/>
            </a:endParaRPr>
          </a:p>
          <a:p>
            <a:pPr rtl="0"/>
            <a:endParaRPr lang="en-US" altLang="ja-JP" sz="1200" kern="100" dirty="0">
              <a:latin typeface="+mj-lt"/>
              <a:ea typeface="HG丸ｺﾞｼｯｸM-PRO"/>
              <a:cs typeface="Times New Roman" panose="02020603050405020304" pitchFamily="18" charset="0"/>
            </a:endParaRPr>
          </a:p>
          <a:p>
            <a:pPr rtl="0"/>
            <a:endParaRPr lang="en-US" altLang="ja-JP" sz="1200" kern="100" dirty="0">
              <a:latin typeface="+mj-lt"/>
              <a:ea typeface="HG丸ｺﾞｼｯｸM-PRO"/>
              <a:cs typeface="Times New Roman" panose="02020603050405020304" pitchFamily="18" charset="0"/>
            </a:endParaRPr>
          </a:p>
          <a:p>
            <a:r>
              <a:rPr lang="ja-JP" altLang="en-US" sz="1600" kern="10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・</a:t>
            </a:r>
            <a:r>
              <a:rPr lang="vi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Ngăn ngừa mất nước do sốt, tiêu chảy, nôn mửa,</a:t>
            </a:r>
            <a:br>
              <a:rPr lang="vi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</a:br>
            <a:r>
              <a:rPr lang="ja-JP" altLang="en-US" sz="1600" kern="10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　</a:t>
            </a:r>
            <a:r>
              <a:rPr lang="vi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v.v.</a:t>
            </a:r>
          </a:p>
          <a:p>
            <a:pPr rtl="0"/>
            <a:r>
              <a:rPr lang="ja-JP" altLang="en-US" sz="900" kern="100">
                <a:latin typeface="HG丸ｺﾞｼｯｸM-PRO"/>
                <a:ea typeface="HG丸ｺﾞｼｯｸM-PRO"/>
              </a:rPr>
              <a:t>　　　　発熱や下痢、嘔吐などが原因で脱水になるので予防する</a:t>
            </a:r>
            <a:endParaRPr lang="en-US" altLang="ja-JP" sz="900" kern="100" dirty="0">
              <a:latin typeface="Times New Roman" panose="02020603050405020304" pitchFamily="18" charset="0"/>
              <a:ea typeface="HG丸ｺﾞｼｯｸM-PRO"/>
              <a:cs typeface="Times New Roman" panose="02020603050405020304" pitchFamily="18" charset="0"/>
            </a:endParaRPr>
          </a:p>
          <a:p>
            <a:r>
              <a:rPr lang="ja-JP" altLang="en-US" sz="1600" kern="10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・</a:t>
            </a:r>
            <a:r>
              <a:rPr lang="vi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Các triệu chứng cũng khó xấu đi</a:t>
            </a:r>
          </a:p>
          <a:p>
            <a:pPr rtl="0"/>
            <a:r>
              <a:rPr lang="ja-JP" altLang="en-US" sz="900" kern="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症状も悪化しにくくなる</a:t>
            </a:r>
            <a:endParaRPr lang="en-US" altLang="ja-JP" sz="900" kern="1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endParaRPr lang="en-US" altLang="ja-JP" sz="12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2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r>
              <a:rPr lang="ja-JP" altLang="en-US" sz="1600" kern="10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・</a:t>
            </a:r>
            <a:r>
              <a:rPr lang="vi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Nắm rõ mức đường huyết, nhiệt độ cơ thể, mạch,</a:t>
            </a:r>
            <a:br>
              <a:rPr lang="vi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</a:br>
            <a:r>
              <a:rPr lang="ja-JP" altLang="en-US" sz="1600" kern="10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　</a:t>
            </a:r>
            <a:r>
              <a:rPr lang="vi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huyết áp, lượng thức ăn và nước uống, </a:t>
            </a:r>
            <a:br>
              <a:rPr lang="vi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</a:br>
            <a:r>
              <a:rPr lang="ja-JP" altLang="en-US" sz="1600" kern="10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　</a:t>
            </a:r>
            <a:r>
              <a:rPr lang="en-US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</a:t>
            </a:r>
            <a:r>
              <a:rPr lang="vi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và các triệu chứng tự nhận biết</a:t>
            </a:r>
          </a:p>
          <a:p>
            <a:r>
              <a:rPr lang="ja-JP" altLang="en-US" sz="900" kern="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血糖値、体温、脈拍、血圧、食事・水分摂取量、自覚症状を把握する</a:t>
            </a:r>
            <a:endParaRPr lang="en-US" altLang="ja-JP" sz="900" kern="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endParaRPr lang="en-US" altLang="ko" sz="12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endParaRPr lang="en-US" altLang="ko" sz="12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r>
              <a:rPr lang="ja-JP" altLang="en-US" sz="1600" kern="10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・</a:t>
            </a:r>
            <a:r>
              <a:rPr lang="vi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Khi hoàn toàn không thể ăn gì cả</a:t>
            </a:r>
          </a:p>
          <a:p>
            <a:r>
              <a:rPr lang="ja-JP" altLang="en-US" sz="900" kern="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食事が全く摂れないとき</a:t>
            </a:r>
            <a:endParaRPr lang="en-US" altLang="ja-JP" sz="900" kern="1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r>
              <a:rPr lang="ja-JP" altLang="en-US" sz="1600" kern="10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・</a:t>
            </a:r>
            <a:r>
              <a:rPr lang="vi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Khi bị nôn mửa, tiêu chảy hoặc đau bụng dữ dội</a:t>
            </a:r>
          </a:p>
          <a:p>
            <a:pPr rtl="0"/>
            <a:r>
              <a:rPr lang="ja-JP" altLang="en-US" sz="900" kern="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強い嘔吐・下痢・腹痛があるとき</a:t>
            </a:r>
            <a:endParaRPr lang="en-US" altLang="ja-JP" sz="900" kern="1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r>
              <a:rPr lang="ja-JP" altLang="en-US" sz="1600" kern="100">
                <a:latin typeface="HG丸ｺﾞｼｯｸM-PRO"/>
                <a:ea typeface="HG丸ｺﾞｼｯｸM-PRO"/>
              </a:rPr>
              <a:t>・</a:t>
            </a:r>
            <a:r>
              <a:rPr lang="vi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Khi sốt cao từ 38 độ trở lên kéo dài</a:t>
            </a:r>
          </a:p>
          <a:p>
            <a:pPr rtl="0"/>
            <a:r>
              <a:rPr lang="ja-JP" altLang="en-US" sz="900" kern="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</a:t>
            </a:r>
            <a:r>
              <a:rPr lang="en-US" altLang="ja-JP" sz="900" kern="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38</a:t>
            </a:r>
            <a:r>
              <a:rPr lang="ja-JP" altLang="en-US" sz="900" kern="100">
                <a:latin typeface="HGMaruGothicMPRO" panose="020F0600000000000000" pitchFamily="34" charset="-128"/>
                <a:ea typeface="HGMaruGothicMPRO" panose="020F0600000000000000" pitchFamily="34" charset="-128"/>
              </a:rPr>
              <a:t>度以上の高熱が続くとき</a:t>
            </a:r>
            <a:endParaRPr lang="en-US" altLang="ja-JP" sz="900" kern="1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r>
              <a:rPr lang="ja-JP" altLang="en-US" sz="1600" kern="10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・</a:t>
            </a:r>
            <a:r>
              <a:rPr lang="vi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Tăng đường huyết hoặc hạ đường huyết</a:t>
            </a:r>
          </a:p>
          <a:p>
            <a:pPr rtl="0"/>
            <a:r>
              <a:rPr lang="ja-JP" altLang="en-US" sz="900" kern="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高血糖や低血糖がある</a:t>
            </a:r>
            <a:endParaRPr lang="en-US" altLang="ja-JP" sz="900" kern="1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r>
              <a:rPr lang="ja-JP" altLang="en-US" sz="1600" kern="10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・</a:t>
            </a:r>
            <a:r>
              <a:rPr lang="vi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Tình trạng ý thức kém (không nói được, </a:t>
            </a:r>
            <a:br>
              <a:rPr lang="vi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</a:br>
            <a:r>
              <a:rPr lang="ja-JP" altLang="en-US" sz="1600" kern="10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　</a:t>
            </a:r>
            <a:r>
              <a:rPr lang="en-US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</a:t>
            </a:r>
            <a:r>
              <a:rPr lang="vi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lơ mơ)</a:t>
            </a:r>
          </a:p>
          <a:p>
            <a:r>
              <a:rPr lang="ja-JP" altLang="en-US" sz="900" kern="100">
                <a:latin typeface="HG丸ｺﾞｼｯｸM-PRO"/>
                <a:ea typeface="HG丸ｺﾞｼｯｸM-PRO"/>
              </a:rPr>
              <a:t>　　　　意識状態が悪い（会話できない、ぼんやりしている）</a:t>
            </a:r>
          </a:p>
        </p:txBody>
      </p:sp>
      <p:pic>
        <p:nvPicPr>
          <p:cNvPr id="8" name="Picture 15">
            <a:extLst>
              <a:ext uri="{FF2B5EF4-FFF2-40B4-BE49-F238E27FC236}">
                <a16:creationId xmlns:a16="http://schemas.microsoft.com/office/drawing/2014/main" id="{7B83A8D1-0140-510A-E188-FAB57816157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38E6945-0085-7627-2770-E7DF515D6CF1}"/>
              </a:ext>
            </a:extLst>
          </p:cNvPr>
          <p:cNvSpPr txBox="1"/>
          <p:nvPr/>
        </p:nvSpPr>
        <p:spPr>
          <a:xfrm>
            <a:off x="5229200" y="11218"/>
            <a:ext cx="12250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vi" altLang="ja-JP" sz="1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 tiếng Việt</a:t>
            </a:r>
            <a:endParaRPr lang="en-US" altLang="ja-JP" sz="14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algn="r" rtl="0"/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ベトナム語</a:t>
            </a:r>
          </a:p>
        </p:txBody>
      </p:sp>
      <p:sp>
        <p:nvSpPr>
          <p:cNvPr id="11" name="スライド番号プレースホルダー 1">
            <a:extLst>
              <a:ext uri="{FF2B5EF4-FFF2-40B4-BE49-F238E27FC236}">
                <a16:creationId xmlns:a16="http://schemas.microsoft.com/office/drawing/2014/main" id="{ED5C1A6E-550A-6F5D-FD78-1AFB59701665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2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/2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12" name="フッター プレースホルダー 4">
            <a:extLst>
              <a:ext uri="{FF2B5EF4-FFF2-40B4-BE49-F238E27FC236}">
                <a16:creationId xmlns:a16="http://schemas.microsoft.com/office/drawing/2014/main" id="{BBC009B8-A091-8AB5-7839-7CB692AEA152}"/>
              </a:ext>
            </a:extLst>
          </p:cNvPr>
          <p:cNvSpPr txBox="1">
            <a:spLocks/>
          </p:cNvSpPr>
          <p:nvPr/>
        </p:nvSpPr>
        <p:spPr>
          <a:xfrm>
            <a:off x="1628800" y="9569200"/>
            <a:ext cx="3412246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vi-VN" altLang="ja-JP" sz="1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vi-VN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Ngày bị ốm - Xử lý như thế nào vào những ngày bị ốm?</a:t>
            </a:r>
          </a:p>
          <a:p>
            <a:r>
              <a:rPr kumimoji="1" lang="ja-JP" altLang="en-US" sz="700">
                <a:latin typeface="HGMaruGothicMPRO" panose="020F0600000000000000" pitchFamily="34" charset="-128"/>
                <a:ea typeface="HGMaruGothicMPRO" panose="020F0600000000000000" pitchFamily="34" charset="-128"/>
              </a:rPr>
              <a:t>シックデイ　病気の日はどう対応する？</a:t>
            </a:r>
          </a:p>
        </p:txBody>
      </p:sp>
    </p:spTree>
    <p:extLst>
      <p:ext uri="{BB962C8B-B14F-4D97-AF65-F5344CB8AC3E}">
        <p14:creationId xmlns:p14="http://schemas.microsoft.com/office/powerpoint/2010/main" val="20885505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5" ma:contentTypeDescription="新しいドキュメントを作成します。" ma:contentTypeScope="" ma:versionID="ec6653aecfb0b4caf0491b54661ca33a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6ec018fe822cf1b0bac1cc40b73a61aa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c054a63-b167-4c04-b5d0-d411ebb564cb" xsi:nil="true"/>
    <lcf76f155ced4ddcb4097134ff3c332f xmlns="2cbc4e30-bd4c-493e-9827-f761ae7f285c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5C5ECDB-1CB0-40C3-A90C-F4CEDB98A1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E705682-863A-4AE8-96C6-E4A974A77068}">
  <ds:schemaRefs>
    <ds:schemaRef ds:uri="http://www.w3.org/XML/1998/namespace"/>
    <ds:schemaRef ds:uri="5c054a63-b167-4c04-b5d0-d411ebb564cb"/>
    <ds:schemaRef ds:uri="http://schemas.microsoft.com/office/2006/documentManagement/types"/>
    <ds:schemaRef ds:uri="http://purl.org/dc/dcmitype/"/>
    <ds:schemaRef ds:uri="http://purl.org/dc/terms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2cbc4e30-bd4c-493e-9827-f761ae7f285c"/>
  </ds:schemaRefs>
</ds:datastoreItem>
</file>

<file path=customXml/itemProps3.xml><?xml version="1.0" encoding="utf-8"?>
<ds:datastoreItem xmlns:ds="http://schemas.openxmlformats.org/officeDocument/2006/customXml" ds:itemID="{CC7E9AA5-8E0C-447D-87D9-E133D25DB4D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717</Words>
  <Application>Microsoft Macintosh PowerPoint</Application>
  <PresentationFormat>A4 210 x 297 mm</PresentationFormat>
  <Paragraphs>99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Gulim</vt:lpstr>
      <vt:lpstr>HGMaruGothicMPRO</vt:lpstr>
      <vt:lpstr>HGMaruGothicMPRO</vt:lpstr>
      <vt:lpstr>游ゴシック</vt:lpstr>
      <vt:lpstr>Arial</vt:lpstr>
      <vt:lpstr>Calibri</vt:lpstr>
      <vt:lpstr>Times New Roman</vt:lpstr>
      <vt:lpstr>Office ​​テーマ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2023-02-08T08:50:21Z</dcterms:created>
  <dcterms:modified xsi:type="dcterms:W3CDTF">2024-01-17T07:24:47Z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0x0101006AD6CFD96EA1914D84868EB8714DE2E6</vt:lpwstr>
  </property>
  <property fmtid="{D5CDD505-2E9C-101B-9397-08002B2CF9AE}" pid="3" name="MediaServiceImageTags">
    <vt:lpwstr/>
  </property>
</Properties>
</file>