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8"/>
  </p:notesMasterIdLst>
  <p:sldIdLst>
    <p:sldId id="256" r:id="rId5"/>
    <p:sldId id="257" r:id="rId6"/>
    <p:sldId id="258" r:id="rId7"/>
  </p:sldIdLst>
  <p:sldSz cx="6858000" cy="9906000" type="A4"/>
  <p:notesSz cx="6805613" cy="9939338"/>
  <p:defaultTextStyle>
    <a:defPPr rtl="0">
      <a:defRPr lang="ko-KR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作成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76B5"/>
    <a:srgbClr val="FF40FF"/>
    <a:srgbClr val="F0CE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466741-D8F6-944C-8921-39B86A483F6B}" v="12" dt="2024-01-17T05:45:34.8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14"/>
    <p:restoredTop sz="96341"/>
  </p:normalViewPr>
  <p:slideViewPr>
    <p:cSldViewPr>
      <p:cViewPr varScale="1">
        <p:scale>
          <a:sx n="89" d="100"/>
          <a:sy n="89" d="100"/>
        </p:scale>
        <p:origin x="2264" y="18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53466741-D8F6-944C-8921-39B86A483F6B}"/>
    <pc:docChg chg="undo redo custSel modSld">
      <pc:chgData name="稲垣 典子" userId="75e47cb5-aee2-4599-8dc9-4d0088e0ed8e" providerId="ADAL" clId="{53466741-D8F6-944C-8921-39B86A483F6B}" dt="2024-01-17T07:23:48.509" v="983" actId="20577"/>
      <pc:docMkLst>
        <pc:docMk/>
      </pc:docMkLst>
      <pc:sldChg chg="delSp modSp mod modNotesTx">
        <pc:chgData name="稲垣 典子" userId="75e47cb5-aee2-4599-8dc9-4d0088e0ed8e" providerId="ADAL" clId="{53466741-D8F6-944C-8921-39B86A483F6B}" dt="2024-01-17T07:23:48.509" v="983" actId="20577"/>
        <pc:sldMkLst>
          <pc:docMk/>
          <pc:sldMk cId="2902748919" sldId="256"/>
        </pc:sldMkLst>
        <pc:spChg chg="del">
          <ac:chgData name="稲垣 典子" userId="75e47cb5-aee2-4599-8dc9-4d0088e0ed8e" providerId="ADAL" clId="{53466741-D8F6-944C-8921-39B86A483F6B}" dt="2024-01-17T05:15:46.745" v="221" actId="478"/>
          <ac:spMkLst>
            <pc:docMk/>
            <pc:sldMk cId="2902748919" sldId="256"/>
            <ac:spMk id="2" creationId="{00000000-0000-0000-0000-000000000000}"/>
          </ac:spMkLst>
        </pc:spChg>
        <pc:spChg chg="mod">
          <ac:chgData name="稲垣 典子" userId="75e47cb5-aee2-4599-8dc9-4d0088e0ed8e" providerId="ADAL" clId="{53466741-D8F6-944C-8921-39B86A483F6B}" dt="2024-01-17T05:29:05.968" v="494" actId="14100"/>
          <ac:spMkLst>
            <pc:docMk/>
            <pc:sldMk cId="2902748919" sldId="256"/>
            <ac:spMk id="3" creationId="{F25AD0BB-CB14-4428-9D15-34A84F03CCE9}"/>
          </ac:spMkLst>
        </pc:spChg>
        <pc:spChg chg="mod">
          <ac:chgData name="稲垣 典子" userId="75e47cb5-aee2-4599-8dc9-4d0088e0ed8e" providerId="ADAL" clId="{53466741-D8F6-944C-8921-39B86A483F6B}" dt="2024-01-17T06:05:18.056" v="980" actId="13926"/>
          <ac:spMkLst>
            <pc:docMk/>
            <pc:sldMk cId="2902748919" sldId="256"/>
            <ac:spMk id="6" creationId="{00000000-0000-0000-0000-000000000000}"/>
          </ac:spMkLst>
        </pc:spChg>
        <pc:spChg chg="mod">
          <ac:chgData name="稲垣 典子" userId="75e47cb5-aee2-4599-8dc9-4d0088e0ed8e" providerId="ADAL" clId="{53466741-D8F6-944C-8921-39B86A483F6B}" dt="2024-01-17T05:24:44.037" v="436" actId="14100"/>
          <ac:spMkLst>
            <pc:docMk/>
            <pc:sldMk cId="2902748919" sldId="256"/>
            <ac:spMk id="10" creationId="{00000000-0000-0000-0000-000000000000}"/>
          </ac:spMkLst>
        </pc:spChg>
        <pc:spChg chg="mod">
          <ac:chgData name="稲垣 典子" userId="75e47cb5-aee2-4599-8dc9-4d0088e0ed8e" providerId="ADAL" clId="{53466741-D8F6-944C-8921-39B86A483F6B}" dt="2024-01-17T06:05:14.105" v="979" actId="13926"/>
          <ac:spMkLst>
            <pc:docMk/>
            <pc:sldMk cId="2902748919" sldId="256"/>
            <ac:spMk id="11" creationId="{00000000-0000-0000-0000-000000000000}"/>
          </ac:spMkLst>
        </pc:spChg>
        <pc:spChg chg="mod">
          <ac:chgData name="稲垣 典子" userId="75e47cb5-aee2-4599-8dc9-4d0088e0ed8e" providerId="ADAL" clId="{53466741-D8F6-944C-8921-39B86A483F6B}" dt="2024-01-17T05:24:21.722" v="430" actId="14100"/>
          <ac:spMkLst>
            <pc:docMk/>
            <pc:sldMk cId="2902748919" sldId="256"/>
            <ac:spMk id="12" creationId="{00000000-0000-0000-0000-000000000000}"/>
          </ac:spMkLst>
        </pc:spChg>
        <pc:spChg chg="mod">
          <ac:chgData name="稲垣 典子" userId="75e47cb5-aee2-4599-8dc9-4d0088e0ed8e" providerId="ADAL" clId="{53466741-D8F6-944C-8921-39B86A483F6B}" dt="2024-01-17T05:24:12.508" v="428" actId="1038"/>
          <ac:spMkLst>
            <pc:docMk/>
            <pc:sldMk cId="2902748919" sldId="256"/>
            <ac:spMk id="13" creationId="{00000000-0000-0000-0000-000000000000}"/>
          </ac:spMkLst>
        </pc:spChg>
        <pc:spChg chg="mod">
          <ac:chgData name="稲垣 典子" userId="75e47cb5-aee2-4599-8dc9-4d0088e0ed8e" providerId="ADAL" clId="{53466741-D8F6-944C-8921-39B86A483F6B}" dt="2024-01-17T05:25:44.286" v="457" actId="1035"/>
          <ac:spMkLst>
            <pc:docMk/>
            <pc:sldMk cId="2902748919" sldId="256"/>
            <ac:spMk id="15" creationId="{00000000-0000-0000-0000-000000000000}"/>
          </ac:spMkLst>
        </pc:spChg>
        <pc:spChg chg="mod">
          <ac:chgData name="稲垣 典子" userId="75e47cb5-aee2-4599-8dc9-4d0088e0ed8e" providerId="ADAL" clId="{53466741-D8F6-944C-8921-39B86A483F6B}" dt="2024-01-17T06:05:04.524" v="975" actId="13926"/>
          <ac:spMkLst>
            <pc:docMk/>
            <pc:sldMk cId="2902748919" sldId="256"/>
            <ac:spMk id="17" creationId="{00000000-0000-0000-0000-000000000000}"/>
          </ac:spMkLst>
        </pc:spChg>
        <pc:spChg chg="mod">
          <ac:chgData name="稲垣 典子" userId="75e47cb5-aee2-4599-8dc9-4d0088e0ed8e" providerId="ADAL" clId="{53466741-D8F6-944C-8921-39B86A483F6B}" dt="2024-01-17T06:05:09.823" v="978" actId="13926"/>
          <ac:spMkLst>
            <pc:docMk/>
            <pc:sldMk cId="2902748919" sldId="256"/>
            <ac:spMk id="18" creationId="{00000000-0000-0000-0000-000000000000}"/>
          </ac:spMkLst>
        </pc:spChg>
        <pc:spChg chg="mod">
          <ac:chgData name="稲垣 典子" userId="75e47cb5-aee2-4599-8dc9-4d0088e0ed8e" providerId="ADAL" clId="{53466741-D8F6-944C-8921-39B86A483F6B}" dt="2024-01-17T05:25:50.853" v="459" actId="1035"/>
          <ac:spMkLst>
            <pc:docMk/>
            <pc:sldMk cId="2902748919" sldId="256"/>
            <ac:spMk id="19" creationId="{00000000-0000-0000-0000-000000000000}"/>
          </ac:spMkLst>
        </pc:spChg>
        <pc:spChg chg="mod">
          <ac:chgData name="稲垣 典子" userId="75e47cb5-aee2-4599-8dc9-4d0088e0ed8e" providerId="ADAL" clId="{53466741-D8F6-944C-8921-39B86A483F6B}" dt="2024-01-17T05:27:31.135" v="482" actId="14100"/>
          <ac:spMkLst>
            <pc:docMk/>
            <pc:sldMk cId="2902748919" sldId="256"/>
            <ac:spMk id="21" creationId="{00000000-0000-0000-0000-000000000000}"/>
          </ac:spMkLst>
        </pc:spChg>
        <pc:spChg chg="mod">
          <ac:chgData name="稲垣 典子" userId="75e47cb5-aee2-4599-8dc9-4d0088e0ed8e" providerId="ADAL" clId="{53466741-D8F6-944C-8921-39B86A483F6B}" dt="2024-01-17T05:26:59.088" v="475" actId="14100"/>
          <ac:spMkLst>
            <pc:docMk/>
            <pc:sldMk cId="2902748919" sldId="256"/>
            <ac:spMk id="22" creationId="{00000000-0000-0000-0000-000000000000}"/>
          </ac:spMkLst>
        </pc:spChg>
        <pc:spChg chg="mod">
          <ac:chgData name="稲垣 典子" userId="75e47cb5-aee2-4599-8dc9-4d0088e0ed8e" providerId="ADAL" clId="{53466741-D8F6-944C-8921-39B86A483F6B}" dt="2024-01-17T06:04:55.521" v="973" actId="13926"/>
          <ac:spMkLst>
            <pc:docMk/>
            <pc:sldMk cId="2902748919" sldId="256"/>
            <ac:spMk id="23" creationId="{00000000-0000-0000-0000-000000000000}"/>
          </ac:spMkLst>
        </pc:spChg>
        <pc:spChg chg="mod">
          <ac:chgData name="稲垣 典子" userId="75e47cb5-aee2-4599-8dc9-4d0088e0ed8e" providerId="ADAL" clId="{53466741-D8F6-944C-8921-39B86A483F6B}" dt="2024-01-17T05:28:33.933" v="490" actId="20577"/>
          <ac:spMkLst>
            <pc:docMk/>
            <pc:sldMk cId="2902748919" sldId="256"/>
            <ac:spMk id="24" creationId="{00000000-0000-0000-0000-000000000000}"/>
          </ac:spMkLst>
        </pc:spChg>
        <pc:spChg chg="mod">
          <ac:chgData name="稲垣 典子" userId="75e47cb5-aee2-4599-8dc9-4d0088e0ed8e" providerId="ADAL" clId="{53466741-D8F6-944C-8921-39B86A483F6B}" dt="2024-01-17T05:27:02.769" v="476" actId="14100"/>
          <ac:spMkLst>
            <pc:docMk/>
            <pc:sldMk cId="2902748919" sldId="256"/>
            <ac:spMk id="25" creationId="{00000000-0000-0000-0000-000000000000}"/>
          </ac:spMkLst>
        </pc:spChg>
        <pc:spChg chg="mod">
          <ac:chgData name="稲垣 典子" userId="75e47cb5-aee2-4599-8dc9-4d0088e0ed8e" providerId="ADAL" clId="{53466741-D8F6-944C-8921-39B86A483F6B}" dt="2024-01-17T06:05:00.289" v="974" actId="13926"/>
          <ac:spMkLst>
            <pc:docMk/>
            <pc:sldMk cId="2902748919" sldId="256"/>
            <ac:spMk id="26" creationId="{00000000-0000-0000-0000-000000000000}"/>
          </ac:spMkLst>
        </pc:spChg>
        <pc:spChg chg="mod">
          <ac:chgData name="稲垣 典子" userId="75e47cb5-aee2-4599-8dc9-4d0088e0ed8e" providerId="ADAL" clId="{53466741-D8F6-944C-8921-39B86A483F6B}" dt="2024-01-17T05:27:10.490" v="477" actId="14100"/>
          <ac:spMkLst>
            <pc:docMk/>
            <pc:sldMk cId="2902748919" sldId="256"/>
            <ac:spMk id="27" creationId="{00000000-0000-0000-0000-000000000000}"/>
          </ac:spMkLst>
        </pc:spChg>
        <pc:spChg chg="mod">
          <ac:chgData name="稲垣 典子" userId="75e47cb5-aee2-4599-8dc9-4d0088e0ed8e" providerId="ADAL" clId="{53466741-D8F6-944C-8921-39B86A483F6B}" dt="2024-01-17T05:27:19.869" v="479" actId="14100"/>
          <ac:spMkLst>
            <pc:docMk/>
            <pc:sldMk cId="2902748919" sldId="256"/>
            <ac:spMk id="28" creationId="{00000000-0000-0000-0000-000000000000}"/>
          </ac:spMkLst>
        </pc:spChg>
        <pc:spChg chg="mod">
          <ac:chgData name="稲垣 典子" userId="75e47cb5-aee2-4599-8dc9-4d0088e0ed8e" providerId="ADAL" clId="{53466741-D8F6-944C-8921-39B86A483F6B}" dt="2024-01-17T05:18:00.284" v="281" actId="1035"/>
          <ac:spMkLst>
            <pc:docMk/>
            <pc:sldMk cId="2902748919" sldId="256"/>
            <ac:spMk id="29" creationId="{7701E103-E6DE-2760-496D-6B25C797C483}"/>
          </ac:spMkLst>
        </pc:spChg>
        <pc:spChg chg="mod">
          <ac:chgData name="稲垣 典子" userId="75e47cb5-aee2-4599-8dc9-4d0088e0ed8e" providerId="ADAL" clId="{53466741-D8F6-944C-8921-39B86A483F6B}" dt="2024-01-17T05:29:20.658" v="501" actId="166"/>
          <ac:spMkLst>
            <pc:docMk/>
            <pc:sldMk cId="2902748919" sldId="256"/>
            <ac:spMk id="32" creationId="{B55114D7-E480-416C-9846-FF30CF5DC705}"/>
          </ac:spMkLst>
        </pc:spChg>
        <pc:spChg chg="mod">
          <ac:chgData name="稲垣 典子" userId="75e47cb5-aee2-4599-8dc9-4d0088e0ed8e" providerId="ADAL" clId="{53466741-D8F6-944C-8921-39B86A483F6B}" dt="2024-01-17T05:05:34.806" v="66" actId="255"/>
          <ac:spMkLst>
            <pc:docMk/>
            <pc:sldMk cId="2902748919" sldId="256"/>
            <ac:spMk id="33" creationId="{00000000-0000-0000-0000-000000000000}"/>
          </ac:spMkLst>
        </pc:spChg>
        <pc:spChg chg="mod">
          <ac:chgData name="稲垣 典子" userId="75e47cb5-aee2-4599-8dc9-4d0088e0ed8e" providerId="ADAL" clId="{53466741-D8F6-944C-8921-39B86A483F6B}" dt="2024-01-17T05:31:26.865" v="526" actId="113"/>
          <ac:spMkLst>
            <pc:docMk/>
            <pc:sldMk cId="2902748919" sldId="256"/>
            <ac:spMk id="34" creationId="{2C7C3CD4-CA36-4DA3-B433-A2385E48C643}"/>
          </ac:spMkLst>
        </pc:spChg>
        <pc:spChg chg="mod">
          <ac:chgData name="稲垣 典子" userId="75e47cb5-aee2-4599-8dc9-4d0088e0ed8e" providerId="ADAL" clId="{53466741-D8F6-944C-8921-39B86A483F6B}" dt="2024-01-17T05:29:39.839" v="504" actId="166"/>
          <ac:spMkLst>
            <pc:docMk/>
            <pc:sldMk cId="2902748919" sldId="256"/>
            <ac:spMk id="35" creationId="{935F293E-0665-43FF-B408-6F2AA99D5E1A}"/>
          </ac:spMkLst>
        </pc:spChg>
        <pc:spChg chg="mod">
          <ac:chgData name="稲垣 典子" userId="75e47cb5-aee2-4599-8dc9-4d0088e0ed8e" providerId="ADAL" clId="{53466741-D8F6-944C-8921-39B86A483F6B}" dt="2024-01-17T05:18:22.798" v="290" actId="14100"/>
          <ac:spMkLst>
            <pc:docMk/>
            <pc:sldMk cId="2902748919" sldId="256"/>
            <ac:spMk id="36" creationId="{D57E39F0-A9AC-47E4-8069-39CEF7339A59}"/>
          </ac:spMkLst>
        </pc:spChg>
        <pc:spChg chg="mod">
          <ac:chgData name="稲垣 典子" userId="75e47cb5-aee2-4599-8dc9-4d0088e0ed8e" providerId="ADAL" clId="{53466741-D8F6-944C-8921-39B86A483F6B}" dt="2024-01-17T06:05:21.775" v="981" actId="13926"/>
          <ac:spMkLst>
            <pc:docMk/>
            <pc:sldMk cId="2902748919" sldId="256"/>
            <ac:spMk id="37" creationId="{A6E32C88-DB5D-0DAB-1558-5DF343EC6D3B}"/>
          </ac:spMkLst>
        </pc:spChg>
        <pc:spChg chg="mod">
          <ac:chgData name="稲垣 典子" userId="75e47cb5-aee2-4599-8dc9-4d0088e0ed8e" providerId="ADAL" clId="{53466741-D8F6-944C-8921-39B86A483F6B}" dt="2024-01-17T05:29:15.182" v="500" actId="1038"/>
          <ac:spMkLst>
            <pc:docMk/>
            <pc:sldMk cId="2902748919" sldId="256"/>
            <ac:spMk id="39" creationId="{1C9817C7-6E74-47C6-A91F-4C6D01E6A40C}"/>
          </ac:spMkLst>
        </pc:spChg>
        <pc:spChg chg="mod">
          <ac:chgData name="稲垣 典子" userId="75e47cb5-aee2-4599-8dc9-4d0088e0ed8e" providerId="ADAL" clId="{53466741-D8F6-944C-8921-39B86A483F6B}" dt="2024-01-17T05:29:48.926" v="518" actId="1038"/>
          <ac:spMkLst>
            <pc:docMk/>
            <pc:sldMk cId="2902748919" sldId="256"/>
            <ac:spMk id="40" creationId="{90DCA8ED-81D8-1CE8-D37C-031A326FCA0A}"/>
          </ac:spMkLst>
        </pc:spChg>
        <pc:grpChg chg="mod">
          <ac:chgData name="稲垣 典子" userId="75e47cb5-aee2-4599-8dc9-4d0088e0ed8e" providerId="ADAL" clId="{53466741-D8F6-944C-8921-39B86A483F6B}" dt="2024-01-17T05:21:38.029" v="362" actId="1035"/>
          <ac:grpSpMkLst>
            <pc:docMk/>
            <pc:sldMk cId="2902748919" sldId="256"/>
            <ac:grpSpMk id="4" creationId="{00000000-0000-0000-0000-000000000000}"/>
          </ac:grpSpMkLst>
        </pc:grpChg>
        <pc:picChg chg="mod">
          <ac:chgData name="稲垣 典子" userId="75e47cb5-aee2-4599-8dc9-4d0088e0ed8e" providerId="ADAL" clId="{53466741-D8F6-944C-8921-39B86A483F6B}" dt="2024-01-17T05:17:55.651" v="277" actId="1036"/>
          <ac:picMkLst>
            <pc:docMk/>
            <pc:sldMk cId="2902748919" sldId="256"/>
            <ac:picMk id="30" creationId="{00000000-0000-0000-0000-000000000000}"/>
          </ac:picMkLst>
        </pc:picChg>
      </pc:sldChg>
      <pc:sldChg chg="addSp modSp mod">
        <pc:chgData name="稲垣 典子" userId="75e47cb5-aee2-4599-8dc9-4d0088e0ed8e" providerId="ADAL" clId="{53466741-D8F6-944C-8921-39B86A483F6B}" dt="2024-01-17T05:44:44.334" v="738" actId="1035"/>
        <pc:sldMkLst>
          <pc:docMk/>
          <pc:sldMk cId="1610045713" sldId="257"/>
        </pc:sldMkLst>
        <pc:spChg chg="mod">
          <ac:chgData name="稲垣 典子" userId="75e47cb5-aee2-4599-8dc9-4d0088e0ed8e" providerId="ADAL" clId="{53466741-D8F6-944C-8921-39B86A483F6B}" dt="2024-01-17T05:40:37.176" v="695" actId="20577"/>
          <ac:spMkLst>
            <pc:docMk/>
            <pc:sldMk cId="1610045713" sldId="257"/>
            <ac:spMk id="2" creationId="{00000000-0000-0000-0000-000000000000}"/>
          </ac:spMkLst>
        </pc:spChg>
        <pc:spChg chg="mod">
          <ac:chgData name="稲垣 典子" userId="75e47cb5-aee2-4599-8dc9-4d0088e0ed8e" providerId="ADAL" clId="{53466741-D8F6-944C-8921-39B86A483F6B}" dt="2024-01-17T05:44:39.348" v="728" actId="164"/>
          <ac:spMkLst>
            <pc:docMk/>
            <pc:sldMk cId="1610045713" sldId="257"/>
            <ac:spMk id="21" creationId="{7EBE02E8-1DC4-4C0C-A32C-4EF83C2083B1}"/>
          </ac:spMkLst>
        </pc:spChg>
        <pc:spChg chg="mod">
          <ac:chgData name="稲垣 典子" userId="75e47cb5-aee2-4599-8dc9-4d0088e0ed8e" providerId="ADAL" clId="{53466741-D8F6-944C-8921-39B86A483F6B}" dt="2024-01-17T05:44:39.348" v="728" actId="164"/>
          <ac:spMkLst>
            <pc:docMk/>
            <pc:sldMk cId="1610045713" sldId="257"/>
            <ac:spMk id="22" creationId="{F19C5953-0252-46C9-9816-C63C98643D77}"/>
          </ac:spMkLst>
        </pc:spChg>
        <pc:grpChg chg="add mod">
          <ac:chgData name="稲垣 典子" userId="75e47cb5-aee2-4599-8dc9-4d0088e0ed8e" providerId="ADAL" clId="{53466741-D8F6-944C-8921-39B86A483F6B}" dt="2024-01-17T05:44:44.334" v="738" actId="1035"/>
          <ac:grpSpMkLst>
            <pc:docMk/>
            <pc:sldMk cId="1610045713" sldId="257"/>
            <ac:grpSpMk id="3" creationId="{558BE979-F23F-F99B-DD3E-17F11DAE145E}"/>
          </ac:grpSpMkLst>
        </pc:grpChg>
        <pc:picChg chg="mod">
          <ac:chgData name="稲垣 典子" userId="75e47cb5-aee2-4599-8dc9-4d0088e0ed8e" providerId="ADAL" clId="{53466741-D8F6-944C-8921-39B86A483F6B}" dt="2024-01-17T05:44:39.348" v="728" actId="164"/>
          <ac:picMkLst>
            <pc:docMk/>
            <pc:sldMk cId="1610045713" sldId="257"/>
            <ac:picMk id="5" creationId="{D986ABFB-9915-4844-B0A1-4A6C4C0BE188}"/>
          </ac:picMkLst>
        </pc:picChg>
        <pc:picChg chg="mod">
          <ac:chgData name="稲垣 典子" userId="75e47cb5-aee2-4599-8dc9-4d0088e0ed8e" providerId="ADAL" clId="{53466741-D8F6-944C-8921-39B86A483F6B}" dt="2024-01-17T05:36:29.542" v="581" actId="1037"/>
          <ac:picMkLst>
            <pc:docMk/>
            <pc:sldMk cId="1610045713" sldId="257"/>
            <ac:picMk id="9" creationId="{40E7D831-EA13-43B1-9E3D-1D6FBE2715F4}"/>
          </ac:picMkLst>
        </pc:picChg>
        <pc:picChg chg="mod">
          <ac:chgData name="稲垣 典子" userId="75e47cb5-aee2-4599-8dc9-4d0088e0ed8e" providerId="ADAL" clId="{53466741-D8F6-944C-8921-39B86A483F6B}" dt="2024-01-17T05:44:39.348" v="728" actId="164"/>
          <ac:picMkLst>
            <pc:docMk/>
            <pc:sldMk cId="1610045713" sldId="257"/>
            <ac:picMk id="10" creationId="{98252BD5-2E7B-4BA7-AF97-C6A721F224C9}"/>
          </ac:picMkLst>
        </pc:picChg>
        <pc:picChg chg="mod">
          <ac:chgData name="稲垣 典子" userId="75e47cb5-aee2-4599-8dc9-4d0088e0ed8e" providerId="ADAL" clId="{53466741-D8F6-944C-8921-39B86A483F6B}" dt="2024-01-17T05:40:58.005" v="713" actId="1036"/>
          <ac:picMkLst>
            <pc:docMk/>
            <pc:sldMk cId="1610045713" sldId="257"/>
            <ac:picMk id="11" creationId="{00000000-0000-0000-0000-000000000000}"/>
          </ac:picMkLst>
        </pc:picChg>
        <pc:picChg chg="mod">
          <ac:chgData name="稲垣 典子" userId="75e47cb5-aee2-4599-8dc9-4d0088e0ed8e" providerId="ADAL" clId="{53466741-D8F6-944C-8921-39B86A483F6B}" dt="2024-01-17T05:41:00.680" v="715" actId="1037"/>
          <ac:picMkLst>
            <pc:docMk/>
            <pc:sldMk cId="1610045713" sldId="257"/>
            <ac:picMk id="12" creationId="{00000000-0000-0000-0000-000000000000}"/>
          </ac:picMkLst>
        </pc:picChg>
      </pc:sldChg>
      <pc:sldChg chg="addSp modSp mod">
        <pc:chgData name="稲垣 典子" userId="75e47cb5-aee2-4599-8dc9-4d0088e0ed8e" providerId="ADAL" clId="{53466741-D8F6-944C-8921-39B86A483F6B}" dt="2024-01-17T06:04:41.194" v="972" actId="2711"/>
        <pc:sldMkLst>
          <pc:docMk/>
          <pc:sldMk cId="701537681" sldId="258"/>
        </pc:sldMkLst>
        <pc:spChg chg="mod">
          <ac:chgData name="稲垣 典子" userId="75e47cb5-aee2-4599-8dc9-4d0088e0ed8e" providerId="ADAL" clId="{53466741-D8F6-944C-8921-39B86A483F6B}" dt="2024-01-17T06:03:08.438" v="843" actId="14100"/>
          <ac:spMkLst>
            <pc:docMk/>
            <pc:sldMk cId="701537681" sldId="258"/>
            <ac:spMk id="2" creationId="{00000000-0000-0000-0000-000000000000}"/>
          </ac:spMkLst>
        </pc:spChg>
        <pc:spChg chg="mod">
          <ac:chgData name="稲垣 典子" userId="75e47cb5-aee2-4599-8dc9-4d0088e0ed8e" providerId="ADAL" clId="{53466741-D8F6-944C-8921-39B86A483F6B}" dt="2024-01-17T06:04:14.218" v="963" actId="255"/>
          <ac:spMkLst>
            <pc:docMk/>
            <pc:sldMk cId="701537681" sldId="258"/>
            <ac:spMk id="27" creationId="{9C8ED7B4-B274-4A58-936B-0FC329BD6909}"/>
          </ac:spMkLst>
        </pc:spChg>
        <pc:spChg chg="mod">
          <ac:chgData name="稲垣 典子" userId="75e47cb5-aee2-4599-8dc9-4d0088e0ed8e" providerId="ADAL" clId="{53466741-D8F6-944C-8921-39B86A483F6B}" dt="2024-01-17T06:04:24.506" v="966" actId="113"/>
          <ac:spMkLst>
            <pc:docMk/>
            <pc:sldMk cId="701537681" sldId="258"/>
            <ac:spMk id="29" creationId="{7548AC92-86EC-478F-8C10-FE13235A6932}"/>
          </ac:spMkLst>
        </pc:spChg>
        <pc:spChg chg="mod">
          <ac:chgData name="稲垣 典子" userId="75e47cb5-aee2-4599-8dc9-4d0088e0ed8e" providerId="ADAL" clId="{53466741-D8F6-944C-8921-39B86A483F6B}" dt="2024-01-17T06:04:32.639" v="969" actId="113"/>
          <ac:spMkLst>
            <pc:docMk/>
            <pc:sldMk cId="701537681" sldId="258"/>
            <ac:spMk id="30" creationId="{3D9A8A15-F692-4CE1-B17C-A97D8AB874E6}"/>
          </ac:spMkLst>
        </pc:spChg>
        <pc:spChg chg="mod">
          <ac:chgData name="稲垣 典子" userId="75e47cb5-aee2-4599-8dc9-4d0088e0ed8e" providerId="ADAL" clId="{53466741-D8F6-944C-8921-39B86A483F6B}" dt="2024-01-17T06:04:41.194" v="972" actId="2711"/>
          <ac:spMkLst>
            <pc:docMk/>
            <pc:sldMk cId="701537681" sldId="258"/>
            <ac:spMk id="31" creationId="{DF24DED3-A759-438D-ACAC-48920DF73321}"/>
          </ac:spMkLst>
        </pc:spChg>
        <pc:grpChg chg="add mod">
          <ac:chgData name="稲垣 典子" userId="75e47cb5-aee2-4599-8dc9-4d0088e0ed8e" providerId="ADAL" clId="{53466741-D8F6-944C-8921-39B86A483F6B}" dt="2024-01-17T06:03:41.578" v="956" actId="1035"/>
          <ac:grpSpMkLst>
            <pc:docMk/>
            <pc:sldMk cId="701537681" sldId="258"/>
            <ac:grpSpMk id="3" creationId="{5041235A-020B-86A7-0831-32B030E2DEB4}"/>
          </ac:grpSpMkLst>
        </pc:grpChg>
        <pc:picChg chg="mod">
          <ac:chgData name="稲垣 典子" userId="75e47cb5-aee2-4599-8dc9-4d0088e0ed8e" providerId="ADAL" clId="{53466741-D8F6-944C-8921-39B86A483F6B}" dt="2024-01-17T06:03:36.532" v="948" actId="1037"/>
          <ac:picMkLst>
            <pc:docMk/>
            <pc:sldMk cId="701537681" sldId="258"/>
            <ac:picMk id="6" creationId="{00000000-0000-0000-0000-000000000000}"/>
          </ac:picMkLst>
        </pc:picChg>
        <pc:picChg chg="mod">
          <ac:chgData name="稲垣 典子" userId="75e47cb5-aee2-4599-8dc9-4d0088e0ed8e" providerId="ADAL" clId="{53466741-D8F6-944C-8921-39B86A483F6B}" dt="2024-01-17T06:03:32.481" v="943" actId="1035"/>
          <ac:picMkLst>
            <pc:docMk/>
            <pc:sldMk cId="701537681" sldId="258"/>
            <ac:picMk id="7" creationId="{00000000-0000-0000-0000-000000000000}"/>
          </ac:picMkLst>
        </pc:picChg>
        <pc:picChg chg="mod">
          <ac:chgData name="稲垣 典子" userId="75e47cb5-aee2-4599-8dc9-4d0088e0ed8e" providerId="ADAL" clId="{53466741-D8F6-944C-8921-39B86A483F6B}" dt="2024-01-17T05:45:34.858" v="739" actId="164"/>
          <ac:picMkLst>
            <pc:docMk/>
            <pc:sldMk cId="701537681" sldId="258"/>
            <ac:picMk id="23" creationId="{DEBAEAAC-2FB8-46AF-A175-AA6289703F5E}"/>
          </ac:picMkLst>
        </pc:picChg>
        <pc:picChg chg="mod">
          <ac:chgData name="稲垣 典子" userId="75e47cb5-aee2-4599-8dc9-4d0088e0ed8e" providerId="ADAL" clId="{53466741-D8F6-944C-8921-39B86A483F6B}" dt="2024-01-17T05:45:34.858" v="739" actId="164"/>
          <ac:picMkLst>
            <pc:docMk/>
            <pc:sldMk cId="701537681" sldId="258"/>
            <ac:picMk id="24" creationId="{68270E88-ED3B-4F85-B138-387EB681AC25}"/>
          </ac:picMkLst>
        </pc:picChg>
        <pc:picChg chg="mod">
          <ac:chgData name="稲垣 典子" userId="75e47cb5-aee2-4599-8dc9-4d0088e0ed8e" providerId="ADAL" clId="{53466741-D8F6-944C-8921-39B86A483F6B}" dt="2024-01-17T05:45:34.858" v="739" actId="164"/>
          <ac:picMkLst>
            <pc:docMk/>
            <pc:sldMk cId="701537681" sldId="258"/>
            <ac:picMk id="25" creationId="{ABDB416D-AFF3-4476-AC9D-B644D0FAECCD}"/>
          </ac:picMkLst>
        </pc:picChg>
        <pc:picChg chg="mod">
          <ac:chgData name="稲垣 典子" userId="75e47cb5-aee2-4599-8dc9-4d0088e0ed8e" providerId="ADAL" clId="{53466741-D8F6-944C-8921-39B86A483F6B}" dt="2024-01-17T05:45:34.858" v="739" actId="164"/>
          <ac:picMkLst>
            <pc:docMk/>
            <pc:sldMk cId="701537681" sldId="258"/>
            <ac:picMk id="26" creationId="{E08190B9-B93E-4539-ABCF-F126B515A1B9}"/>
          </ac:picMkLst>
        </pc:picChg>
      </pc:sldChg>
    </pc:docChg>
  </pc:docChgLst>
  <pc:docChgLst>
    <pc:chgData name="稲垣 典子" userId="75e47cb5-aee2-4599-8dc9-4d0088e0ed8e" providerId="ADAL" clId="{CE1898A6-9090-8448-8408-8BA59BD8A5D9}"/>
    <pc:docChg chg="undo custSel modSld modMainMaster modNotesMaster">
      <pc:chgData name="稲垣 典子" userId="75e47cb5-aee2-4599-8dc9-4d0088e0ed8e" providerId="ADAL" clId="{CE1898A6-9090-8448-8408-8BA59BD8A5D9}" dt="2024-01-15T05:31:58.642" v="319" actId="20577"/>
      <pc:docMkLst>
        <pc:docMk/>
      </pc:docMkLst>
      <pc:sldChg chg="addSp delSp modSp mod modNotes">
        <pc:chgData name="稲垣 典子" userId="75e47cb5-aee2-4599-8dc9-4d0088e0ed8e" providerId="ADAL" clId="{CE1898A6-9090-8448-8408-8BA59BD8A5D9}" dt="2024-01-15T05:11:40.975" v="140" actId="20577"/>
        <pc:sldMkLst>
          <pc:docMk/>
          <pc:sldMk cId="2902748919" sldId="256"/>
        </pc:sldMkLst>
        <pc:spChg chg="mod">
          <ac:chgData name="稲垣 典子" userId="75e47cb5-aee2-4599-8dc9-4d0088e0ed8e" providerId="ADAL" clId="{CE1898A6-9090-8448-8408-8BA59BD8A5D9}" dt="2024-01-15T05:05:09.020" v="4"/>
          <ac:spMkLst>
            <pc:docMk/>
            <pc:sldMk cId="2902748919" sldId="256"/>
            <ac:spMk id="2" creationId="{00000000-0000-0000-0000-000000000000}"/>
          </ac:spMkLst>
        </pc:spChg>
        <pc:spChg chg="mod">
          <ac:chgData name="稲垣 典子" userId="75e47cb5-aee2-4599-8dc9-4d0088e0ed8e" providerId="ADAL" clId="{CE1898A6-9090-8448-8408-8BA59BD8A5D9}" dt="2024-01-15T05:05:09.020" v="4"/>
          <ac:spMkLst>
            <pc:docMk/>
            <pc:sldMk cId="2902748919" sldId="256"/>
            <ac:spMk id="3" creationId="{F25AD0BB-CB14-4428-9D15-34A84F03CCE9}"/>
          </ac:spMkLst>
        </pc:spChg>
        <pc:spChg chg="mod">
          <ac:chgData name="稲垣 典子" userId="75e47cb5-aee2-4599-8dc9-4d0088e0ed8e" providerId="ADAL" clId="{CE1898A6-9090-8448-8408-8BA59BD8A5D9}" dt="2024-01-15T05:05:09.020" v="4"/>
          <ac:spMkLst>
            <pc:docMk/>
            <pc:sldMk cId="2902748919" sldId="256"/>
            <ac:spMk id="5" creationId="{00000000-0000-0000-0000-000000000000}"/>
          </ac:spMkLst>
        </pc:spChg>
        <pc:spChg chg="mod">
          <ac:chgData name="稲垣 典子" userId="75e47cb5-aee2-4599-8dc9-4d0088e0ed8e" providerId="ADAL" clId="{CE1898A6-9090-8448-8408-8BA59BD8A5D9}" dt="2024-01-15T05:11:30.285" v="136" actId="20577"/>
          <ac:spMkLst>
            <pc:docMk/>
            <pc:sldMk cId="2902748919" sldId="256"/>
            <ac:spMk id="6" creationId="{00000000-0000-0000-0000-000000000000}"/>
          </ac:spMkLst>
        </pc:spChg>
        <pc:spChg chg="mod">
          <ac:chgData name="稲垣 典子" userId="75e47cb5-aee2-4599-8dc9-4d0088e0ed8e" providerId="ADAL" clId="{CE1898A6-9090-8448-8408-8BA59BD8A5D9}" dt="2024-01-15T05:08:58.597" v="68" actId="20577"/>
          <ac:spMkLst>
            <pc:docMk/>
            <pc:sldMk cId="2902748919" sldId="256"/>
            <ac:spMk id="10" creationId="{00000000-0000-0000-0000-000000000000}"/>
          </ac:spMkLst>
        </pc:spChg>
        <pc:spChg chg="mod">
          <ac:chgData name="稲垣 典子" userId="75e47cb5-aee2-4599-8dc9-4d0088e0ed8e" providerId="ADAL" clId="{CE1898A6-9090-8448-8408-8BA59BD8A5D9}" dt="2024-01-15T05:09:25.370" v="80" actId="20577"/>
          <ac:spMkLst>
            <pc:docMk/>
            <pc:sldMk cId="2902748919" sldId="256"/>
            <ac:spMk id="11" creationId="{00000000-0000-0000-0000-000000000000}"/>
          </ac:spMkLst>
        </pc:spChg>
        <pc:spChg chg="mod">
          <ac:chgData name="稲垣 典子" userId="75e47cb5-aee2-4599-8dc9-4d0088e0ed8e" providerId="ADAL" clId="{CE1898A6-9090-8448-8408-8BA59BD8A5D9}" dt="2024-01-15T05:09:50.349" v="92" actId="20577"/>
          <ac:spMkLst>
            <pc:docMk/>
            <pc:sldMk cId="2902748919" sldId="256"/>
            <ac:spMk id="12" creationId="{00000000-0000-0000-0000-000000000000}"/>
          </ac:spMkLst>
        </pc:spChg>
        <pc:spChg chg="mod">
          <ac:chgData name="稲垣 典子" userId="75e47cb5-aee2-4599-8dc9-4d0088e0ed8e" providerId="ADAL" clId="{CE1898A6-9090-8448-8408-8BA59BD8A5D9}" dt="2024-01-15T05:10:00.195" v="95" actId="20577"/>
          <ac:spMkLst>
            <pc:docMk/>
            <pc:sldMk cId="2902748919" sldId="256"/>
            <ac:spMk id="13" creationId="{00000000-0000-0000-0000-000000000000}"/>
          </ac:spMkLst>
        </pc:spChg>
        <pc:spChg chg="del mod">
          <ac:chgData name="稲垣 典子" userId="75e47cb5-aee2-4599-8dc9-4d0088e0ed8e" providerId="ADAL" clId="{CE1898A6-9090-8448-8408-8BA59BD8A5D9}" dt="2024-01-15T05:06:43.540" v="26" actId="478"/>
          <ac:spMkLst>
            <pc:docMk/>
            <pc:sldMk cId="2902748919" sldId="256"/>
            <ac:spMk id="14" creationId="{961BC5F9-E787-7C48-8D93-62ACDFDF2D4C}"/>
          </ac:spMkLst>
        </pc:spChg>
        <pc:spChg chg="mod">
          <ac:chgData name="稲垣 典子" userId="75e47cb5-aee2-4599-8dc9-4d0088e0ed8e" providerId="ADAL" clId="{CE1898A6-9090-8448-8408-8BA59BD8A5D9}" dt="2024-01-15T05:05:09.020" v="4"/>
          <ac:spMkLst>
            <pc:docMk/>
            <pc:sldMk cId="2902748919" sldId="256"/>
            <ac:spMk id="15" creationId="{00000000-0000-0000-0000-000000000000}"/>
          </ac:spMkLst>
        </pc:spChg>
        <pc:spChg chg="mod">
          <ac:chgData name="稲垣 典子" userId="75e47cb5-aee2-4599-8dc9-4d0088e0ed8e" providerId="ADAL" clId="{CE1898A6-9090-8448-8408-8BA59BD8A5D9}" dt="2024-01-15T05:09:34.876" v="84" actId="20577"/>
          <ac:spMkLst>
            <pc:docMk/>
            <pc:sldMk cId="2902748919" sldId="256"/>
            <ac:spMk id="17" creationId="{00000000-0000-0000-0000-000000000000}"/>
          </ac:spMkLst>
        </pc:spChg>
        <pc:spChg chg="mod">
          <ac:chgData name="稲垣 典子" userId="75e47cb5-aee2-4599-8dc9-4d0088e0ed8e" providerId="ADAL" clId="{CE1898A6-9090-8448-8408-8BA59BD8A5D9}" dt="2024-01-15T05:09:43.714" v="88" actId="20577"/>
          <ac:spMkLst>
            <pc:docMk/>
            <pc:sldMk cId="2902748919" sldId="256"/>
            <ac:spMk id="18" creationId="{00000000-0000-0000-0000-000000000000}"/>
          </ac:spMkLst>
        </pc:spChg>
        <pc:spChg chg="mod">
          <ac:chgData name="稲垣 典子" userId="75e47cb5-aee2-4599-8dc9-4d0088e0ed8e" providerId="ADAL" clId="{CE1898A6-9090-8448-8408-8BA59BD8A5D9}" dt="2024-01-15T05:05:09.020" v="4"/>
          <ac:spMkLst>
            <pc:docMk/>
            <pc:sldMk cId="2902748919" sldId="256"/>
            <ac:spMk id="19" creationId="{00000000-0000-0000-0000-000000000000}"/>
          </ac:spMkLst>
        </pc:spChg>
        <pc:spChg chg="mod">
          <ac:chgData name="稲垣 典子" userId="75e47cb5-aee2-4599-8dc9-4d0088e0ed8e" providerId="ADAL" clId="{CE1898A6-9090-8448-8408-8BA59BD8A5D9}" dt="2024-01-15T05:05:09.020" v="4"/>
          <ac:spMkLst>
            <pc:docMk/>
            <pc:sldMk cId="2902748919" sldId="256"/>
            <ac:spMk id="21" creationId="{00000000-0000-0000-0000-000000000000}"/>
          </ac:spMkLst>
        </pc:spChg>
        <pc:spChg chg="mod">
          <ac:chgData name="稲垣 典子" userId="75e47cb5-aee2-4599-8dc9-4d0088e0ed8e" providerId="ADAL" clId="{CE1898A6-9090-8448-8408-8BA59BD8A5D9}" dt="2024-01-15T05:05:09.020" v="4"/>
          <ac:spMkLst>
            <pc:docMk/>
            <pc:sldMk cId="2902748919" sldId="256"/>
            <ac:spMk id="22" creationId="{00000000-0000-0000-0000-000000000000}"/>
          </ac:spMkLst>
        </pc:spChg>
        <pc:spChg chg="mod">
          <ac:chgData name="稲垣 典子" userId="75e47cb5-aee2-4599-8dc9-4d0088e0ed8e" providerId="ADAL" clId="{CE1898A6-9090-8448-8408-8BA59BD8A5D9}" dt="2024-01-15T05:08:27.957" v="59" actId="20577"/>
          <ac:spMkLst>
            <pc:docMk/>
            <pc:sldMk cId="2902748919" sldId="256"/>
            <ac:spMk id="23" creationId="{00000000-0000-0000-0000-000000000000}"/>
          </ac:spMkLst>
        </pc:spChg>
        <pc:spChg chg="mod">
          <ac:chgData name="稲垣 典子" userId="75e47cb5-aee2-4599-8dc9-4d0088e0ed8e" providerId="ADAL" clId="{CE1898A6-9090-8448-8408-8BA59BD8A5D9}" dt="2024-01-15T05:08:44.925" v="64" actId="20577"/>
          <ac:spMkLst>
            <pc:docMk/>
            <pc:sldMk cId="2902748919" sldId="256"/>
            <ac:spMk id="24" creationId="{00000000-0000-0000-0000-000000000000}"/>
          </ac:spMkLst>
        </pc:spChg>
        <pc:spChg chg="mod">
          <ac:chgData name="稲垣 典子" userId="75e47cb5-aee2-4599-8dc9-4d0088e0ed8e" providerId="ADAL" clId="{CE1898A6-9090-8448-8408-8BA59BD8A5D9}" dt="2024-01-15T05:05:09.020" v="4"/>
          <ac:spMkLst>
            <pc:docMk/>
            <pc:sldMk cId="2902748919" sldId="256"/>
            <ac:spMk id="25" creationId="{00000000-0000-0000-0000-000000000000}"/>
          </ac:spMkLst>
        </pc:spChg>
        <pc:spChg chg="mod">
          <ac:chgData name="稲垣 典子" userId="75e47cb5-aee2-4599-8dc9-4d0088e0ed8e" providerId="ADAL" clId="{CE1898A6-9090-8448-8408-8BA59BD8A5D9}" dt="2024-01-15T05:09:10.238" v="72" actId="20577"/>
          <ac:spMkLst>
            <pc:docMk/>
            <pc:sldMk cId="2902748919" sldId="256"/>
            <ac:spMk id="26" creationId="{00000000-0000-0000-0000-000000000000}"/>
          </ac:spMkLst>
        </pc:spChg>
        <pc:spChg chg="mod">
          <ac:chgData name="稲垣 典子" userId="75e47cb5-aee2-4599-8dc9-4d0088e0ed8e" providerId="ADAL" clId="{CE1898A6-9090-8448-8408-8BA59BD8A5D9}" dt="2024-01-15T05:09:18.634" v="76" actId="20577"/>
          <ac:spMkLst>
            <pc:docMk/>
            <pc:sldMk cId="2902748919" sldId="256"/>
            <ac:spMk id="27" creationId="{00000000-0000-0000-0000-000000000000}"/>
          </ac:spMkLst>
        </pc:spChg>
        <pc:spChg chg="mod">
          <ac:chgData name="稲垣 典子" userId="75e47cb5-aee2-4599-8dc9-4d0088e0ed8e" providerId="ADAL" clId="{CE1898A6-9090-8448-8408-8BA59BD8A5D9}" dt="2024-01-15T05:05:09.020" v="4"/>
          <ac:spMkLst>
            <pc:docMk/>
            <pc:sldMk cId="2902748919" sldId="256"/>
            <ac:spMk id="28" creationId="{00000000-0000-0000-0000-000000000000}"/>
          </ac:spMkLst>
        </pc:spChg>
        <pc:spChg chg="mod">
          <ac:chgData name="稲垣 典子" userId="75e47cb5-aee2-4599-8dc9-4d0088e0ed8e" providerId="ADAL" clId="{CE1898A6-9090-8448-8408-8BA59BD8A5D9}" dt="2024-01-15T05:11:40.975" v="140" actId="20577"/>
          <ac:spMkLst>
            <pc:docMk/>
            <pc:sldMk cId="2902748919" sldId="256"/>
            <ac:spMk id="29" creationId="{7701E103-E6DE-2760-496D-6B25C797C483}"/>
          </ac:spMkLst>
        </pc:spChg>
        <pc:spChg chg="mod">
          <ac:chgData name="稲垣 典子" userId="75e47cb5-aee2-4599-8dc9-4d0088e0ed8e" providerId="ADAL" clId="{CE1898A6-9090-8448-8408-8BA59BD8A5D9}" dt="2024-01-15T05:10:47.832" v="120" actId="20577"/>
          <ac:spMkLst>
            <pc:docMk/>
            <pc:sldMk cId="2902748919" sldId="256"/>
            <ac:spMk id="32" creationId="{B55114D7-E480-416C-9846-FF30CF5DC705}"/>
          </ac:spMkLst>
        </pc:spChg>
        <pc:spChg chg="mod">
          <ac:chgData name="稲垣 典子" userId="75e47cb5-aee2-4599-8dc9-4d0088e0ed8e" providerId="ADAL" clId="{CE1898A6-9090-8448-8408-8BA59BD8A5D9}" dt="2024-01-15T05:08:08.143" v="51" actId="20577"/>
          <ac:spMkLst>
            <pc:docMk/>
            <pc:sldMk cId="2902748919" sldId="256"/>
            <ac:spMk id="33" creationId="{00000000-0000-0000-0000-000000000000}"/>
          </ac:spMkLst>
        </pc:spChg>
        <pc:spChg chg="mod">
          <ac:chgData name="稲垣 典子" userId="75e47cb5-aee2-4599-8dc9-4d0088e0ed8e" providerId="ADAL" clId="{CE1898A6-9090-8448-8408-8BA59BD8A5D9}" dt="2024-01-15T05:08:19.877" v="55" actId="20577"/>
          <ac:spMkLst>
            <pc:docMk/>
            <pc:sldMk cId="2902748919" sldId="256"/>
            <ac:spMk id="34" creationId="{2C7C3CD4-CA36-4DA3-B433-A2385E48C643}"/>
          </ac:spMkLst>
        </pc:spChg>
        <pc:spChg chg="mod">
          <ac:chgData name="稲垣 典子" userId="75e47cb5-aee2-4599-8dc9-4d0088e0ed8e" providerId="ADAL" clId="{CE1898A6-9090-8448-8408-8BA59BD8A5D9}" dt="2024-01-15T05:05:09.020" v="4"/>
          <ac:spMkLst>
            <pc:docMk/>
            <pc:sldMk cId="2902748919" sldId="256"/>
            <ac:spMk id="35" creationId="{935F293E-0665-43FF-B408-6F2AA99D5E1A}"/>
          </ac:spMkLst>
        </pc:spChg>
        <pc:spChg chg="mod">
          <ac:chgData name="稲垣 典子" userId="75e47cb5-aee2-4599-8dc9-4d0088e0ed8e" providerId="ADAL" clId="{CE1898A6-9090-8448-8408-8BA59BD8A5D9}" dt="2024-01-15T05:05:09.020" v="4"/>
          <ac:spMkLst>
            <pc:docMk/>
            <pc:sldMk cId="2902748919" sldId="256"/>
            <ac:spMk id="36" creationId="{D57E39F0-A9AC-47E4-8069-39CEF7339A59}"/>
          </ac:spMkLst>
        </pc:spChg>
        <pc:spChg chg="mod">
          <ac:chgData name="稲垣 典子" userId="75e47cb5-aee2-4599-8dc9-4d0088e0ed8e" providerId="ADAL" clId="{CE1898A6-9090-8448-8408-8BA59BD8A5D9}" dt="2024-01-15T05:11:19.120" v="132" actId="20577"/>
          <ac:spMkLst>
            <pc:docMk/>
            <pc:sldMk cId="2902748919" sldId="256"/>
            <ac:spMk id="37" creationId="{A6E32C88-DB5D-0DAB-1558-5DF343EC6D3B}"/>
          </ac:spMkLst>
        </pc:spChg>
        <pc:spChg chg="del mod">
          <ac:chgData name="稲垣 典子" userId="75e47cb5-aee2-4599-8dc9-4d0088e0ed8e" providerId="ADAL" clId="{CE1898A6-9090-8448-8408-8BA59BD8A5D9}" dt="2024-01-15T05:06:00.089" v="17" actId="478"/>
          <ac:spMkLst>
            <pc:docMk/>
            <pc:sldMk cId="2902748919" sldId="256"/>
            <ac:spMk id="38" creationId="{B5649264-B280-2496-7929-FEE0D32F32AD}"/>
          </ac:spMkLst>
        </pc:spChg>
        <pc:spChg chg="mod">
          <ac:chgData name="稲垣 典子" userId="75e47cb5-aee2-4599-8dc9-4d0088e0ed8e" providerId="ADAL" clId="{CE1898A6-9090-8448-8408-8BA59BD8A5D9}" dt="2024-01-15T05:10:57.111" v="124" actId="20577"/>
          <ac:spMkLst>
            <pc:docMk/>
            <pc:sldMk cId="2902748919" sldId="256"/>
            <ac:spMk id="39" creationId="{1C9817C7-6E74-47C6-A91F-4C6D01E6A40C}"/>
          </ac:spMkLst>
        </pc:spChg>
        <pc:spChg chg="mod">
          <ac:chgData name="稲垣 典子" userId="75e47cb5-aee2-4599-8dc9-4d0088e0ed8e" providerId="ADAL" clId="{CE1898A6-9090-8448-8408-8BA59BD8A5D9}" dt="2024-01-15T05:10:18.402" v="103" actId="20577"/>
          <ac:spMkLst>
            <pc:docMk/>
            <pc:sldMk cId="2902748919" sldId="256"/>
            <ac:spMk id="40" creationId="{90DCA8ED-81D8-1CE8-D37C-031A326FCA0A}"/>
          </ac:spMkLst>
        </pc:spChg>
        <pc:spChg chg="add del mod">
          <ac:chgData name="稲垣 典子" userId="75e47cb5-aee2-4599-8dc9-4d0088e0ed8e" providerId="ADAL" clId="{CE1898A6-9090-8448-8408-8BA59BD8A5D9}" dt="2024-01-15T05:04:53.598" v="3"/>
          <ac:spMkLst>
            <pc:docMk/>
            <pc:sldMk cId="2902748919" sldId="256"/>
            <ac:spMk id="41" creationId="{FC484AC5-8577-623D-EDB5-14B52A23EE7B}"/>
          </ac:spMkLst>
        </pc:spChg>
        <pc:spChg chg="add del mod">
          <ac:chgData name="稲垣 典子" userId="75e47cb5-aee2-4599-8dc9-4d0088e0ed8e" providerId="ADAL" clId="{CE1898A6-9090-8448-8408-8BA59BD8A5D9}" dt="2024-01-15T05:04:52.776" v="2" actId="767"/>
          <ac:spMkLst>
            <pc:docMk/>
            <pc:sldMk cId="2902748919" sldId="256"/>
            <ac:spMk id="42" creationId="{9EE90CD6-2CB8-FAB1-46E6-80BCD56CD950}"/>
          </ac:spMkLst>
        </pc:spChg>
        <pc:spChg chg="add del mod">
          <ac:chgData name="稲垣 典子" userId="75e47cb5-aee2-4599-8dc9-4d0088e0ed8e" providerId="ADAL" clId="{CE1898A6-9090-8448-8408-8BA59BD8A5D9}" dt="2024-01-15T05:05:23.929" v="8"/>
          <ac:spMkLst>
            <pc:docMk/>
            <pc:sldMk cId="2902748919" sldId="256"/>
            <ac:spMk id="43" creationId="{51685D26-7EB6-33E9-C9AD-1357040B47CC}"/>
          </ac:spMkLst>
        </pc:spChg>
        <pc:spChg chg="add mod">
          <ac:chgData name="稲垣 典子" userId="75e47cb5-aee2-4599-8dc9-4d0088e0ed8e" providerId="ADAL" clId="{CE1898A6-9090-8448-8408-8BA59BD8A5D9}" dt="2024-01-15T05:05:36.797" v="13" actId="20577"/>
          <ac:spMkLst>
            <pc:docMk/>
            <pc:sldMk cId="2902748919" sldId="256"/>
            <ac:spMk id="44" creationId="{438FEB78-557F-9840-D8B3-4943BB798EB0}"/>
          </ac:spMkLst>
        </pc:spChg>
        <pc:spChg chg="add mod">
          <ac:chgData name="稲垣 典子" userId="75e47cb5-aee2-4599-8dc9-4d0088e0ed8e" providerId="ADAL" clId="{CE1898A6-9090-8448-8408-8BA59BD8A5D9}" dt="2024-01-15T05:06:38.866" v="25" actId="20577"/>
          <ac:spMkLst>
            <pc:docMk/>
            <pc:sldMk cId="2902748919" sldId="256"/>
            <ac:spMk id="45" creationId="{FE7E0134-C4C7-78EE-0E57-636B0D8D9261}"/>
          </ac:spMkLst>
        </pc:spChg>
        <pc:spChg chg="add del mod">
          <ac:chgData name="稲垣 典子" userId="75e47cb5-aee2-4599-8dc9-4d0088e0ed8e" providerId="ADAL" clId="{CE1898A6-9090-8448-8408-8BA59BD8A5D9}" dt="2024-01-15T05:07:18.565" v="36" actId="478"/>
          <ac:spMkLst>
            <pc:docMk/>
            <pc:sldMk cId="2902748919" sldId="256"/>
            <ac:spMk id="47" creationId="{3D000ABE-6033-7962-8FAC-12770C97C7FB}"/>
          </ac:spMkLst>
        </pc:spChg>
        <pc:grpChg chg="mod">
          <ac:chgData name="稲垣 典子" userId="75e47cb5-aee2-4599-8dc9-4d0088e0ed8e" providerId="ADAL" clId="{CE1898A6-9090-8448-8408-8BA59BD8A5D9}" dt="2024-01-15T05:05:09.020" v="4"/>
          <ac:grpSpMkLst>
            <pc:docMk/>
            <pc:sldMk cId="2902748919" sldId="256"/>
            <ac:grpSpMk id="4" creationId="{00000000-0000-0000-0000-000000000000}"/>
          </ac:grpSpMkLst>
        </pc:grpChg>
        <pc:grpChg chg="mod">
          <ac:chgData name="稲垣 典子" userId="75e47cb5-aee2-4599-8dc9-4d0088e0ed8e" providerId="ADAL" clId="{CE1898A6-9090-8448-8408-8BA59BD8A5D9}" dt="2024-01-15T05:05:09.020" v="4"/>
          <ac:grpSpMkLst>
            <pc:docMk/>
            <pc:sldMk cId="2902748919" sldId="256"/>
            <ac:grpSpMk id="7" creationId="{00000000-0000-0000-0000-000000000000}"/>
          </ac:grpSpMkLst>
        </pc:grpChg>
        <pc:grpChg chg="mod">
          <ac:chgData name="稲垣 典子" userId="75e47cb5-aee2-4599-8dc9-4d0088e0ed8e" providerId="ADAL" clId="{CE1898A6-9090-8448-8408-8BA59BD8A5D9}" dt="2024-01-15T05:05:09.020" v="4"/>
          <ac:grpSpMkLst>
            <pc:docMk/>
            <pc:sldMk cId="2902748919" sldId="256"/>
            <ac:grpSpMk id="8" creationId="{00000000-0000-0000-0000-000000000000}"/>
          </ac:grpSpMkLst>
        </pc:grpChg>
        <pc:grpChg chg="mod">
          <ac:chgData name="稲垣 典子" userId="75e47cb5-aee2-4599-8dc9-4d0088e0ed8e" providerId="ADAL" clId="{CE1898A6-9090-8448-8408-8BA59BD8A5D9}" dt="2024-01-15T05:05:09.020" v="4"/>
          <ac:grpSpMkLst>
            <pc:docMk/>
            <pc:sldMk cId="2902748919" sldId="256"/>
            <ac:grpSpMk id="9" creationId="{00000000-0000-0000-0000-000000000000}"/>
          </ac:grpSpMkLst>
        </pc:grpChg>
        <pc:grpChg chg="mod">
          <ac:chgData name="稲垣 典子" userId="75e47cb5-aee2-4599-8dc9-4d0088e0ed8e" providerId="ADAL" clId="{CE1898A6-9090-8448-8408-8BA59BD8A5D9}" dt="2024-01-15T05:05:09.020" v="4"/>
          <ac:grpSpMkLst>
            <pc:docMk/>
            <pc:sldMk cId="2902748919" sldId="256"/>
            <ac:grpSpMk id="16" creationId="{00000000-0000-0000-0000-000000000000}"/>
          </ac:grpSpMkLst>
        </pc:grpChg>
        <pc:grpChg chg="mod">
          <ac:chgData name="稲垣 典子" userId="75e47cb5-aee2-4599-8dc9-4d0088e0ed8e" providerId="ADAL" clId="{CE1898A6-9090-8448-8408-8BA59BD8A5D9}" dt="2024-01-15T05:05:09.020" v="4"/>
          <ac:grpSpMkLst>
            <pc:docMk/>
            <pc:sldMk cId="2902748919" sldId="256"/>
            <ac:grpSpMk id="20" creationId="{00000000-0000-0000-0000-000000000000}"/>
          </ac:grpSpMkLst>
        </pc:grpChg>
        <pc:picChg chg="mod">
          <ac:chgData name="稲垣 典子" userId="75e47cb5-aee2-4599-8dc9-4d0088e0ed8e" providerId="ADAL" clId="{CE1898A6-9090-8448-8408-8BA59BD8A5D9}" dt="2024-01-15T05:05:09.020" v="4"/>
          <ac:picMkLst>
            <pc:docMk/>
            <pc:sldMk cId="2902748919" sldId="256"/>
            <ac:picMk id="30" creationId="{00000000-0000-0000-0000-000000000000}"/>
          </ac:picMkLst>
        </pc:picChg>
        <pc:picChg chg="del mod">
          <ac:chgData name="稲垣 典子" userId="75e47cb5-aee2-4599-8dc9-4d0088e0ed8e" providerId="ADAL" clId="{CE1898A6-9090-8448-8408-8BA59BD8A5D9}" dt="2024-01-15T05:06:01.066" v="18" actId="478"/>
          <ac:picMkLst>
            <pc:docMk/>
            <pc:sldMk cId="2902748919" sldId="256"/>
            <ac:picMk id="31" creationId="{00000000-0000-0000-0000-000000000000}"/>
          </ac:picMkLst>
        </pc:picChg>
        <pc:picChg chg="add mod">
          <ac:chgData name="稲垣 典子" userId="75e47cb5-aee2-4599-8dc9-4d0088e0ed8e" providerId="ADAL" clId="{CE1898A6-9090-8448-8408-8BA59BD8A5D9}" dt="2024-01-15T05:05:52.037" v="15"/>
          <ac:picMkLst>
            <pc:docMk/>
            <pc:sldMk cId="2902748919" sldId="256"/>
            <ac:picMk id="46" creationId="{C85D87F5-A850-B65A-A6F5-BD91EFD934F6}"/>
          </ac:picMkLst>
        </pc:picChg>
      </pc:sldChg>
      <pc:sldChg chg="addSp delSp modSp mod modNotes">
        <pc:chgData name="稲垣 典子" userId="75e47cb5-aee2-4599-8dc9-4d0088e0ed8e" providerId="ADAL" clId="{CE1898A6-9090-8448-8408-8BA59BD8A5D9}" dt="2024-01-15T05:31:58.642" v="319" actId="20577"/>
        <pc:sldMkLst>
          <pc:docMk/>
          <pc:sldMk cId="1610045713" sldId="257"/>
        </pc:sldMkLst>
        <pc:spChg chg="mod">
          <ac:chgData name="稲垣 典子" userId="75e47cb5-aee2-4599-8dc9-4d0088e0ed8e" providerId="ADAL" clId="{CE1898A6-9090-8448-8408-8BA59BD8A5D9}" dt="2024-01-15T05:31:58.642" v="319" actId="20577"/>
          <ac:spMkLst>
            <pc:docMk/>
            <pc:sldMk cId="1610045713" sldId="257"/>
            <ac:spMk id="2" creationId="{00000000-0000-0000-0000-000000000000}"/>
          </ac:spMkLst>
        </pc:spChg>
        <pc:spChg chg="del mod">
          <ac:chgData name="稲垣 典子" userId="75e47cb5-aee2-4599-8dc9-4d0088e0ed8e" providerId="ADAL" clId="{CE1898A6-9090-8448-8408-8BA59BD8A5D9}" dt="2024-01-15T05:07:11.414" v="34" actId="478"/>
          <ac:spMkLst>
            <pc:docMk/>
            <pc:sldMk cId="1610045713" sldId="257"/>
            <ac:spMk id="3" creationId="{00000000-0000-0000-0000-000000000000}"/>
          </ac:spMkLst>
        </pc:spChg>
        <pc:spChg chg="add mod">
          <ac:chgData name="稲垣 典子" userId="75e47cb5-aee2-4599-8dc9-4d0088e0ed8e" providerId="ADAL" clId="{CE1898A6-9090-8448-8408-8BA59BD8A5D9}" dt="2024-01-15T05:06:47.583" v="27"/>
          <ac:spMkLst>
            <pc:docMk/>
            <pc:sldMk cId="1610045713" sldId="257"/>
            <ac:spMk id="4" creationId="{B9E41D2E-14A2-3381-9B48-B8264B9872BE}"/>
          </ac:spMkLst>
        </pc:spChg>
        <pc:spChg chg="del mod">
          <ac:chgData name="稲垣 典子" userId="75e47cb5-aee2-4599-8dc9-4d0088e0ed8e" providerId="ADAL" clId="{CE1898A6-9090-8448-8408-8BA59BD8A5D9}" dt="2024-01-15T05:07:35.933" v="43" actId="478"/>
          <ac:spMkLst>
            <pc:docMk/>
            <pc:sldMk cId="1610045713" sldId="257"/>
            <ac:spMk id="6" creationId="{82EAD0A8-F198-D4C1-49BD-DC467D92F705}"/>
          </ac:spMkLst>
        </pc:spChg>
        <pc:spChg chg="add mod">
          <ac:chgData name="稲垣 典子" userId="75e47cb5-aee2-4599-8dc9-4d0088e0ed8e" providerId="ADAL" clId="{CE1898A6-9090-8448-8408-8BA59BD8A5D9}" dt="2024-01-15T05:06:56.659" v="29"/>
          <ac:spMkLst>
            <pc:docMk/>
            <pc:sldMk cId="1610045713" sldId="257"/>
            <ac:spMk id="7" creationId="{6334FDF4-E295-611A-9D3A-AA24A09D90E8}"/>
          </ac:spMkLst>
        </pc:spChg>
        <pc:spChg chg="del mod">
          <ac:chgData name="稲垣 典子" userId="75e47cb5-aee2-4599-8dc9-4d0088e0ed8e" providerId="ADAL" clId="{CE1898A6-9090-8448-8408-8BA59BD8A5D9}" dt="2024-01-15T05:07:07.659" v="33" actId="478"/>
          <ac:spMkLst>
            <pc:docMk/>
            <pc:sldMk cId="1610045713" sldId="257"/>
            <ac:spMk id="8" creationId="{F9908FE3-3DE4-251E-093B-2FFF6B60B49F}"/>
          </ac:spMkLst>
        </pc:spChg>
        <pc:spChg chg="add mod">
          <ac:chgData name="稲垣 典子" userId="75e47cb5-aee2-4599-8dc9-4d0088e0ed8e" providerId="ADAL" clId="{CE1898A6-9090-8448-8408-8BA59BD8A5D9}" dt="2024-01-15T05:07:21.718" v="37"/>
          <ac:spMkLst>
            <pc:docMk/>
            <pc:sldMk cId="1610045713" sldId="257"/>
            <ac:spMk id="13" creationId="{95C05ED3-7C36-2DC3-8C21-0AB5DAF6F752}"/>
          </ac:spMkLst>
        </pc:spChg>
        <pc:spChg chg="mod">
          <ac:chgData name="稲垣 典子" userId="75e47cb5-aee2-4599-8dc9-4d0088e0ed8e" providerId="ADAL" clId="{CE1898A6-9090-8448-8408-8BA59BD8A5D9}" dt="2024-01-15T05:29:58.898" v="266" actId="1036"/>
          <ac:spMkLst>
            <pc:docMk/>
            <pc:sldMk cId="1610045713" sldId="257"/>
            <ac:spMk id="21" creationId="{7EBE02E8-1DC4-4C0C-A32C-4EF83C2083B1}"/>
          </ac:spMkLst>
        </pc:spChg>
        <pc:spChg chg="mod">
          <ac:chgData name="稲垣 典子" userId="75e47cb5-aee2-4599-8dc9-4d0088e0ed8e" providerId="ADAL" clId="{CE1898A6-9090-8448-8408-8BA59BD8A5D9}" dt="2024-01-15T05:29:55.514" v="259" actId="1036"/>
          <ac:spMkLst>
            <pc:docMk/>
            <pc:sldMk cId="1610045713" sldId="257"/>
            <ac:spMk id="22" creationId="{F19C5953-0252-46C9-9816-C63C98643D77}"/>
          </ac:spMkLst>
        </pc:spChg>
        <pc:picChg chg="mod">
          <ac:chgData name="稲垣 典子" userId="75e47cb5-aee2-4599-8dc9-4d0088e0ed8e" providerId="ADAL" clId="{CE1898A6-9090-8448-8408-8BA59BD8A5D9}" dt="2024-01-15T05:30:05.773" v="281" actId="1036"/>
          <ac:picMkLst>
            <pc:docMk/>
            <pc:sldMk cId="1610045713" sldId="257"/>
            <ac:picMk id="5" creationId="{D986ABFB-9915-4844-B0A1-4A6C4C0BE188}"/>
          </ac:picMkLst>
        </pc:picChg>
        <pc:picChg chg="mod">
          <ac:chgData name="稲垣 典子" userId="75e47cb5-aee2-4599-8dc9-4d0088e0ed8e" providerId="ADAL" clId="{CE1898A6-9090-8448-8408-8BA59BD8A5D9}" dt="2024-01-15T05:27:29.108" v="164" actId="1076"/>
          <ac:picMkLst>
            <pc:docMk/>
            <pc:sldMk cId="1610045713" sldId="257"/>
            <ac:picMk id="9" creationId="{40E7D831-EA13-43B1-9E3D-1D6FBE2715F4}"/>
          </ac:picMkLst>
        </pc:picChg>
        <pc:picChg chg="mod">
          <ac:chgData name="稲垣 典子" userId="75e47cb5-aee2-4599-8dc9-4d0088e0ed8e" providerId="ADAL" clId="{CE1898A6-9090-8448-8408-8BA59BD8A5D9}" dt="2024-01-15T05:30:02.344" v="273" actId="1036"/>
          <ac:picMkLst>
            <pc:docMk/>
            <pc:sldMk cId="1610045713" sldId="257"/>
            <ac:picMk id="10" creationId="{98252BD5-2E7B-4BA7-AF97-C6A721F224C9}"/>
          </ac:picMkLst>
        </pc:picChg>
        <pc:picChg chg="mod">
          <ac:chgData name="稲垣 典子" userId="75e47cb5-aee2-4599-8dc9-4d0088e0ed8e" providerId="ADAL" clId="{CE1898A6-9090-8448-8408-8BA59BD8A5D9}" dt="2024-01-15T05:30:31.574" v="287" actId="1076"/>
          <ac:picMkLst>
            <pc:docMk/>
            <pc:sldMk cId="1610045713" sldId="257"/>
            <ac:picMk id="11" creationId="{00000000-0000-0000-0000-000000000000}"/>
          </ac:picMkLst>
        </pc:picChg>
        <pc:picChg chg="mod">
          <ac:chgData name="稲垣 典子" userId="75e47cb5-aee2-4599-8dc9-4d0088e0ed8e" providerId="ADAL" clId="{CE1898A6-9090-8448-8408-8BA59BD8A5D9}" dt="2024-01-15T05:30:29.790" v="286" actId="1076"/>
          <ac:picMkLst>
            <pc:docMk/>
            <pc:sldMk cId="1610045713" sldId="257"/>
            <ac:picMk id="12" creationId="{00000000-0000-0000-0000-000000000000}"/>
          </ac:picMkLst>
        </pc:picChg>
        <pc:picChg chg="add mod">
          <ac:chgData name="稲垣 典子" userId="75e47cb5-aee2-4599-8dc9-4d0088e0ed8e" providerId="ADAL" clId="{CE1898A6-9090-8448-8408-8BA59BD8A5D9}" dt="2024-01-15T05:07:28.613" v="39"/>
          <ac:picMkLst>
            <pc:docMk/>
            <pc:sldMk cId="1610045713" sldId="257"/>
            <ac:picMk id="14" creationId="{F513C6CB-D0E0-7683-B896-58A28F8E938D}"/>
          </ac:picMkLst>
        </pc:picChg>
        <pc:picChg chg="del mod">
          <ac:chgData name="稲垣 典子" userId="75e47cb5-aee2-4599-8dc9-4d0088e0ed8e" providerId="ADAL" clId="{CE1898A6-9090-8448-8408-8BA59BD8A5D9}" dt="2024-01-15T05:07:37.030" v="44" actId="478"/>
          <ac:picMkLst>
            <pc:docMk/>
            <pc:sldMk cId="1610045713" sldId="257"/>
            <ac:picMk id="17" creationId="{00000000-0000-0000-0000-000000000000}"/>
          </ac:picMkLst>
        </pc:picChg>
      </pc:sldChg>
      <pc:sldChg chg="addSp delSp modSp mod modNotes">
        <pc:chgData name="稲垣 典子" userId="75e47cb5-aee2-4599-8dc9-4d0088e0ed8e" providerId="ADAL" clId="{CE1898A6-9090-8448-8408-8BA59BD8A5D9}" dt="2024-01-15T05:07:33.140" v="42" actId="478"/>
        <pc:sldMkLst>
          <pc:docMk/>
          <pc:sldMk cId="701537681" sldId="258"/>
        </pc:sldMkLst>
        <pc:spChg chg="mod">
          <ac:chgData name="稲垣 典子" userId="75e47cb5-aee2-4599-8dc9-4d0088e0ed8e" providerId="ADAL" clId="{CE1898A6-9090-8448-8408-8BA59BD8A5D9}" dt="2024-01-15T05:05:09.020" v="4"/>
          <ac:spMkLst>
            <pc:docMk/>
            <pc:sldMk cId="701537681" sldId="258"/>
            <ac:spMk id="2" creationId="{00000000-0000-0000-0000-000000000000}"/>
          </ac:spMkLst>
        </pc:spChg>
        <pc:spChg chg="del mod">
          <ac:chgData name="稲垣 典子" userId="75e47cb5-aee2-4599-8dc9-4d0088e0ed8e" providerId="ADAL" clId="{CE1898A6-9090-8448-8408-8BA59BD8A5D9}" dt="2024-01-15T05:07:04.459" v="32" actId="478"/>
          <ac:spMkLst>
            <pc:docMk/>
            <pc:sldMk cId="701537681" sldId="258"/>
            <ac:spMk id="3" creationId="{00000000-0000-0000-0000-000000000000}"/>
          </ac:spMkLst>
        </pc:spChg>
        <pc:spChg chg="add mod">
          <ac:chgData name="稲垣 典子" userId="75e47cb5-aee2-4599-8dc9-4d0088e0ed8e" providerId="ADAL" clId="{CE1898A6-9090-8448-8408-8BA59BD8A5D9}" dt="2024-01-15T05:06:49.022" v="28"/>
          <ac:spMkLst>
            <pc:docMk/>
            <pc:sldMk cId="701537681" sldId="258"/>
            <ac:spMk id="4" creationId="{37A79824-9BC3-2BBE-EF7C-C2831B7B268D}"/>
          </ac:spMkLst>
        </pc:spChg>
        <pc:spChg chg="del mod">
          <ac:chgData name="稲垣 典子" userId="75e47cb5-aee2-4599-8dc9-4d0088e0ed8e" providerId="ADAL" clId="{CE1898A6-9090-8448-8408-8BA59BD8A5D9}" dt="2024-01-15T05:07:32.258" v="41" actId="478"/>
          <ac:spMkLst>
            <pc:docMk/>
            <pc:sldMk cId="701537681" sldId="258"/>
            <ac:spMk id="5" creationId="{8075E642-5F2A-EA8B-8604-050985DF81CE}"/>
          </ac:spMkLst>
        </pc:spChg>
        <pc:spChg chg="del mod">
          <ac:chgData name="稲垣 典子" userId="75e47cb5-aee2-4599-8dc9-4d0088e0ed8e" providerId="ADAL" clId="{CE1898A6-9090-8448-8408-8BA59BD8A5D9}" dt="2024-01-15T05:07:00.714" v="31" actId="478"/>
          <ac:spMkLst>
            <pc:docMk/>
            <pc:sldMk cId="701537681" sldId="258"/>
            <ac:spMk id="8" creationId="{3A1EC92D-A3AA-4223-3B08-30492646E056}"/>
          </ac:spMkLst>
        </pc:spChg>
        <pc:spChg chg="add mod">
          <ac:chgData name="稲垣 典子" userId="75e47cb5-aee2-4599-8dc9-4d0088e0ed8e" providerId="ADAL" clId="{CE1898A6-9090-8448-8408-8BA59BD8A5D9}" dt="2024-01-15T05:06:58.124" v="30"/>
          <ac:spMkLst>
            <pc:docMk/>
            <pc:sldMk cId="701537681" sldId="258"/>
            <ac:spMk id="9" creationId="{4E95520B-452C-092D-C715-F5C25C6F6DEF}"/>
          </ac:spMkLst>
        </pc:spChg>
        <pc:spChg chg="add mod">
          <ac:chgData name="稲垣 典子" userId="75e47cb5-aee2-4599-8dc9-4d0088e0ed8e" providerId="ADAL" clId="{CE1898A6-9090-8448-8408-8BA59BD8A5D9}" dt="2024-01-15T05:07:23.507" v="38"/>
          <ac:spMkLst>
            <pc:docMk/>
            <pc:sldMk cId="701537681" sldId="258"/>
            <ac:spMk id="10" creationId="{01E11410-23BA-404B-3F40-DC42FD7A251F}"/>
          </ac:spMkLst>
        </pc:spChg>
        <pc:spChg chg="mod">
          <ac:chgData name="稲垣 典子" userId="75e47cb5-aee2-4599-8dc9-4d0088e0ed8e" providerId="ADAL" clId="{CE1898A6-9090-8448-8408-8BA59BD8A5D9}" dt="2024-01-15T05:05:09.020" v="4"/>
          <ac:spMkLst>
            <pc:docMk/>
            <pc:sldMk cId="701537681" sldId="258"/>
            <ac:spMk id="27" creationId="{9C8ED7B4-B274-4A58-936B-0FC329BD6909}"/>
          </ac:spMkLst>
        </pc:spChg>
        <pc:spChg chg="mod">
          <ac:chgData name="稲垣 典子" userId="75e47cb5-aee2-4599-8dc9-4d0088e0ed8e" providerId="ADAL" clId="{CE1898A6-9090-8448-8408-8BA59BD8A5D9}" dt="2024-01-15T05:05:09.020" v="4"/>
          <ac:spMkLst>
            <pc:docMk/>
            <pc:sldMk cId="701537681" sldId="258"/>
            <ac:spMk id="29" creationId="{7548AC92-86EC-478F-8C10-FE13235A6932}"/>
          </ac:spMkLst>
        </pc:spChg>
        <pc:spChg chg="mod">
          <ac:chgData name="稲垣 典子" userId="75e47cb5-aee2-4599-8dc9-4d0088e0ed8e" providerId="ADAL" clId="{CE1898A6-9090-8448-8408-8BA59BD8A5D9}" dt="2024-01-15T05:05:09.020" v="4"/>
          <ac:spMkLst>
            <pc:docMk/>
            <pc:sldMk cId="701537681" sldId="258"/>
            <ac:spMk id="30" creationId="{3D9A8A15-F692-4CE1-B17C-A97D8AB874E6}"/>
          </ac:spMkLst>
        </pc:spChg>
        <pc:spChg chg="mod">
          <ac:chgData name="稲垣 典子" userId="75e47cb5-aee2-4599-8dc9-4d0088e0ed8e" providerId="ADAL" clId="{CE1898A6-9090-8448-8408-8BA59BD8A5D9}" dt="2024-01-15T05:05:09.020" v="4"/>
          <ac:spMkLst>
            <pc:docMk/>
            <pc:sldMk cId="701537681" sldId="258"/>
            <ac:spMk id="31" creationId="{DF24DED3-A759-438D-ACAC-48920DF73321}"/>
          </ac:spMkLst>
        </pc:spChg>
        <pc:picChg chg="mod">
          <ac:chgData name="稲垣 典子" userId="75e47cb5-aee2-4599-8dc9-4d0088e0ed8e" providerId="ADAL" clId="{CE1898A6-9090-8448-8408-8BA59BD8A5D9}" dt="2024-01-15T05:05:09.020" v="4"/>
          <ac:picMkLst>
            <pc:docMk/>
            <pc:sldMk cId="701537681" sldId="258"/>
            <ac:picMk id="6" creationId="{00000000-0000-0000-0000-000000000000}"/>
          </ac:picMkLst>
        </pc:picChg>
        <pc:picChg chg="mod">
          <ac:chgData name="稲垣 典子" userId="75e47cb5-aee2-4599-8dc9-4d0088e0ed8e" providerId="ADAL" clId="{CE1898A6-9090-8448-8408-8BA59BD8A5D9}" dt="2024-01-15T05:05:09.020" v="4"/>
          <ac:picMkLst>
            <pc:docMk/>
            <pc:sldMk cId="701537681" sldId="258"/>
            <ac:picMk id="7" creationId="{00000000-0000-0000-0000-000000000000}"/>
          </ac:picMkLst>
        </pc:picChg>
        <pc:picChg chg="add mod">
          <ac:chgData name="稲垣 典子" userId="75e47cb5-aee2-4599-8dc9-4d0088e0ed8e" providerId="ADAL" clId="{CE1898A6-9090-8448-8408-8BA59BD8A5D9}" dt="2024-01-15T05:07:29.860" v="40"/>
          <ac:picMkLst>
            <pc:docMk/>
            <pc:sldMk cId="701537681" sldId="258"/>
            <ac:picMk id="11" creationId="{19AAF5CB-FF4F-68A7-DAC3-4A3315049D2C}"/>
          </ac:picMkLst>
        </pc:picChg>
        <pc:picChg chg="del mod">
          <ac:chgData name="稲垣 典子" userId="75e47cb5-aee2-4599-8dc9-4d0088e0ed8e" providerId="ADAL" clId="{CE1898A6-9090-8448-8408-8BA59BD8A5D9}" dt="2024-01-15T05:07:33.140" v="42" actId="478"/>
          <ac:picMkLst>
            <pc:docMk/>
            <pc:sldMk cId="701537681" sldId="258"/>
            <ac:picMk id="17" creationId="{00000000-0000-0000-0000-000000000000}"/>
          </ac:picMkLst>
        </pc:picChg>
        <pc:picChg chg="mod">
          <ac:chgData name="稲垣 典子" userId="75e47cb5-aee2-4599-8dc9-4d0088e0ed8e" providerId="ADAL" clId="{CE1898A6-9090-8448-8408-8BA59BD8A5D9}" dt="2024-01-15T05:05:09.020" v="4"/>
          <ac:picMkLst>
            <pc:docMk/>
            <pc:sldMk cId="701537681" sldId="258"/>
            <ac:picMk id="23" creationId="{DEBAEAAC-2FB8-46AF-A175-AA6289703F5E}"/>
          </ac:picMkLst>
        </pc:picChg>
        <pc:picChg chg="mod">
          <ac:chgData name="稲垣 典子" userId="75e47cb5-aee2-4599-8dc9-4d0088e0ed8e" providerId="ADAL" clId="{CE1898A6-9090-8448-8408-8BA59BD8A5D9}" dt="2024-01-15T05:05:09.020" v="4"/>
          <ac:picMkLst>
            <pc:docMk/>
            <pc:sldMk cId="701537681" sldId="258"/>
            <ac:picMk id="24" creationId="{68270E88-ED3B-4F85-B138-387EB681AC25}"/>
          </ac:picMkLst>
        </pc:picChg>
        <pc:picChg chg="mod">
          <ac:chgData name="稲垣 典子" userId="75e47cb5-aee2-4599-8dc9-4d0088e0ed8e" providerId="ADAL" clId="{CE1898A6-9090-8448-8408-8BA59BD8A5D9}" dt="2024-01-15T05:05:09.020" v="4"/>
          <ac:picMkLst>
            <pc:docMk/>
            <pc:sldMk cId="701537681" sldId="258"/>
            <ac:picMk id="25" creationId="{ABDB416D-AFF3-4476-AC9D-B644D0FAECCD}"/>
          </ac:picMkLst>
        </pc:picChg>
        <pc:picChg chg="mod">
          <ac:chgData name="稲垣 典子" userId="75e47cb5-aee2-4599-8dc9-4d0088e0ed8e" providerId="ADAL" clId="{CE1898A6-9090-8448-8408-8BA59BD8A5D9}" dt="2024-01-15T05:05:09.020" v="4"/>
          <ac:picMkLst>
            <pc:docMk/>
            <pc:sldMk cId="701537681" sldId="258"/>
            <ac:picMk id="26" creationId="{E08190B9-B93E-4539-ABCF-F126B515A1B9}"/>
          </ac:picMkLst>
        </pc:picChg>
      </pc:sldChg>
      <pc:sldMasterChg chg="modSp modSldLayout">
        <pc:chgData name="稲垣 典子" userId="75e47cb5-aee2-4599-8dc9-4d0088e0ed8e" providerId="ADAL" clId="{CE1898A6-9090-8448-8408-8BA59BD8A5D9}" dt="2024-01-15T05:05:09.020" v="4"/>
        <pc:sldMasterMkLst>
          <pc:docMk/>
          <pc:sldMasterMk cId="542920356" sldId="2147483648"/>
        </pc:sldMasterMkLst>
        <pc:spChg chg="mod">
          <ac:chgData name="稲垣 典子" userId="75e47cb5-aee2-4599-8dc9-4d0088e0ed8e" providerId="ADAL" clId="{CE1898A6-9090-8448-8408-8BA59BD8A5D9}" dt="2024-01-15T05:05:09.020" v="4"/>
          <ac:spMkLst>
            <pc:docMk/>
            <pc:sldMasterMk cId="542920356" sldId="2147483648"/>
            <ac:spMk id="2" creationId="{00000000-0000-0000-0000-000000000000}"/>
          </ac:spMkLst>
        </pc:spChg>
        <pc:spChg chg="mod">
          <ac:chgData name="稲垣 典子" userId="75e47cb5-aee2-4599-8dc9-4d0088e0ed8e" providerId="ADAL" clId="{CE1898A6-9090-8448-8408-8BA59BD8A5D9}" dt="2024-01-15T05:05:09.020" v="4"/>
          <ac:spMkLst>
            <pc:docMk/>
            <pc:sldMasterMk cId="542920356" sldId="2147483648"/>
            <ac:spMk id="3" creationId="{00000000-0000-0000-0000-000000000000}"/>
          </ac:spMkLst>
        </pc:spChg>
        <pc:spChg chg="mod">
          <ac:chgData name="稲垣 典子" userId="75e47cb5-aee2-4599-8dc9-4d0088e0ed8e" providerId="ADAL" clId="{CE1898A6-9090-8448-8408-8BA59BD8A5D9}" dt="2024-01-15T05:05:09.020" v="4"/>
          <ac:spMkLst>
            <pc:docMk/>
            <pc:sldMasterMk cId="542920356" sldId="2147483648"/>
            <ac:spMk id="4" creationId="{00000000-0000-0000-0000-000000000000}"/>
          </ac:spMkLst>
        </pc:spChg>
        <pc:spChg chg="mod">
          <ac:chgData name="稲垣 典子" userId="75e47cb5-aee2-4599-8dc9-4d0088e0ed8e" providerId="ADAL" clId="{CE1898A6-9090-8448-8408-8BA59BD8A5D9}" dt="2024-01-15T05:05:09.020" v="4"/>
          <ac:spMkLst>
            <pc:docMk/>
            <pc:sldMasterMk cId="542920356" sldId="2147483648"/>
            <ac:spMk id="5" creationId="{00000000-0000-0000-0000-000000000000}"/>
          </ac:spMkLst>
        </pc:spChg>
        <pc:spChg chg="mod">
          <ac:chgData name="稲垣 典子" userId="75e47cb5-aee2-4599-8dc9-4d0088e0ed8e" providerId="ADAL" clId="{CE1898A6-9090-8448-8408-8BA59BD8A5D9}" dt="2024-01-15T05:05:09.020" v="4"/>
          <ac:spMkLst>
            <pc:docMk/>
            <pc:sldMasterMk cId="542920356" sldId="2147483648"/>
            <ac:spMk id="6" creationId="{00000000-0000-0000-0000-000000000000}"/>
          </ac:spMkLst>
        </pc:spChg>
        <pc:sldLayoutChg chg="modSp">
          <pc:chgData name="稲垣 典子" userId="75e47cb5-aee2-4599-8dc9-4d0088e0ed8e" providerId="ADAL" clId="{CE1898A6-9090-8448-8408-8BA59BD8A5D9}" dt="2024-01-15T05:05:09.020" v="4"/>
          <pc:sldLayoutMkLst>
            <pc:docMk/>
            <pc:sldMasterMk cId="542920356" sldId="2147483648"/>
            <pc:sldLayoutMk cId="3968313160" sldId="2147483649"/>
          </pc:sldLayoutMkLst>
          <pc:spChg chg="mod">
            <ac:chgData name="稲垣 典子" userId="75e47cb5-aee2-4599-8dc9-4d0088e0ed8e" providerId="ADAL" clId="{CE1898A6-9090-8448-8408-8BA59BD8A5D9}" dt="2024-01-15T05:05:09.020" v="4"/>
            <ac:spMkLst>
              <pc:docMk/>
              <pc:sldMasterMk cId="542920356" sldId="2147483648"/>
              <pc:sldLayoutMk cId="3968313160" sldId="214748364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CE1898A6-9090-8448-8408-8BA59BD8A5D9}" dt="2024-01-15T05:05:09.020" v="4"/>
            <ac:spMkLst>
              <pc:docMk/>
              <pc:sldMasterMk cId="542920356" sldId="2147483648"/>
              <pc:sldLayoutMk cId="3968313160" sldId="2147483649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CE1898A6-9090-8448-8408-8BA59BD8A5D9}" dt="2024-01-15T05:05:09.020" v="4"/>
          <pc:sldLayoutMkLst>
            <pc:docMk/>
            <pc:sldMasterMk cId="542920356" sldId="2147483648"/>
            <pc:sldLayoutMk cId="2683500723" sldId="2147483651"/>
          </pc:sldLayoutMkLst>
          <pc:spChg chg="mod">
            <ac:chgData name="稲垣 典子" userId="75e47cb5-aee2-4599-8dc9-4d0088e0ed8e" providerId="ADAL" clId="{CE1898A6-9090-8448-8408-8BA59BD8A5D9}" dt="2024-01-15T05:05:09.020" v="4"/>
            <ac:spMkLst>
              <pc:docMk/>
              <pc:sldMasterMk cId="542920356" sldId="2147483648"/>
              <pc:sldLayoutMk cId="2683500723" sldId="2147483651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CE1898A6-9090-8448-8408-8BA59BD8A5D9}" dt="2024-01-15T05:05:09.020" v="4"/>
            <ac:spMkLst>
              <pc:docMk/>
              <pc:sldMasterMk cId="542920356" sldId="2147483648"/>
              <pc:sldLayoutMk cId="2683500723" sldId="2147483651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CE1898A6-9090-8448-8408-8BA59BD8A5D9}" dt="2024-01-15T05:05:09.020" v="4"/>
          <pc:sldLayoutMkLst>
            <pc:docMk/>
            <pc:sldMasterMk cId="542920356" sldId="2147483648"/>
            <pc:sldLayoutMk cId="2473611384" sldId="2147483652"/>
          </pc:sldLayoutMkLst>
          <pc:spChg chg="mod">
            <ac:chgData name="稲垣 典子" userId="75e47cb5-aee2-4599-8dc9-4d0088e0ed8e" providerId="ADAL" clId="{CE1898A6-9090-8448-8408-8BA59BD8A5D9}" dt="2024-01-15T05:05:09.020" v="4"/>
            <ac:spMkLst>
              <pc:docMk/>
              <pc:sldMasterMk cId="542920356" sldId="2147483648"/>
              <pc:sldLayoutMk cId="2473611384" sldId="2147483652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CE1898A6-9090-8448-8408-8BA59BD8A5D9}" dt="2024-01-15T05:05:09.020" v="4"/>
            <ac:spMkLst>
              <pc:docMk/>
              <pc:sldMasterMk cId="542920356" sldId="2147483648"/>
              <pc:sldLayoutMk cId="2473611384" sldId="2147483652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CE1898A6-9090-8448-8408-8BA59BD8A5D9}" dt="2024-01-15T05:05:09.020" v="4"/>
          <pc:sldLayoutMkLst>
            <pc:docMk/>
            <pc:sldMasterMk cId="542920356" sldId="2147483648"/>
            <pc:sldLayoutMk cId="1204583189" sldId="2147483653"/>
          </pc:sldLayoutMkLst>
          <pc:spChg chg="mod">
            <ac:chgData name="稲垣 典子" userId="75e47cb5-aee2-4599-8dc9-4d0088e0ed8e" providerId="ADAL" clId="{CE1898A6-9090-8448-8408-8BA59BD8A5D9}" dt="2024-01-15T05:05:09.020" v="4"/>
            <ac:spMkLst>
              <pc:docMk/>
              <pc:sldMasterMk cId="542920356" sldId="2147483648"/>
              <pc:sldLayoutMk cId="1204583189" sldId="2147483653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CE1898A6-9090-8448-8408-8BA59BD8A5D9}" dt="2024-01-15T05:05:09.020" v="4"/>
            <ac:spMkLst>
              <pc:docMk/>
              <pc:sldMasterMk cId="542920356" sldId="2147483648"/>
              <pc:sldLayoutMk cId="1204583189" sldId="2147483653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CE1898A6-9090-8448-8408-8BA59BD8A5D9}" dt="2024-01-15T05:05:09.020" v="4"/>
            <ac:spMkLst>
              <pc:docMk/>
              <pc:sldMasterMk cId="542920356" sldId="2147483648"/>
              <pc:sldLayoutMk cId="1204583189" sldId="2147483653"/>
              <ac:spMk id="4" creationId="{00000000-0000-0000-0000-000000000000}"/>
            </ac:spMkLst>
          </pc:spChg>
          <pc:spChg chg="mod">
            <ac:chgData name="稲垣 典子" userId="75e47cb5-aee2-4599-8dc9-4d0088e0ed8e" providerId="ADAL" clId="{CE1898A6-9090-8448-8408-8BA59BD8A5D9}" dt="2024-01-15T05:05:09.020" v="4"/>
            <ac:spMkLst>
              <pc:docMk/>
              <pc:sldMasterMk cId="542920356" sldId="2147483648"/>
              <pc:sldLayoutMk cId="1204583189" sldId="2147483653"/>
              <ac:spMk id="5" creationId="{00000000-0000-0000-0000-000000000000}"/>
            </ac:spMkLst>
          </pc:spChg>
          <pc:spChg chg="mod">
            <ac:chgData name="稲垣 典子" userId="75e47cb5-aee2-4599-8dc9-4d0088e0ed8e" providerId="ADAL" clId="{CE1898A6-9090-8448-8408-8BA59BD8A5D9}" dt="2024-01-15T05:05:09.020" v="4"/>
            <ac:spMkLst>
              <pc:docMk/>
              <pc:sldMasterMk cId="542920356" sldId="2147483648"/>
              <pc:sldLayoutMk cId="1204583189" sldId="2147483653"/>
              <ac:spMk id="6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CE1898A6-9090-8448-8408-8BA59BD8A5D9}" dt="2024-01-15T05:05:09.020" v="4"/>
          <pc:sldLayoutMkLst>
            <pc:docMk/>
            <pc:sldMasterMk cId="542920356" sldId="2147483648"/>
            <pc:sldLayoutMk cId="4031597341" sldId="2147483656"/>
          </pc:sldLayoutMkLst>
          <pc:spChg chg="mod">
            <ac:chgData name="稲垣 典子" userId="75e47cb5-aee2-4599-8dc9-4d0088e0ed8e" providerId="ADAL" clId="{CE1898A6-9090-8448-8408-8BA59BD8A5D9}" dt="2024-01-15T05:05:09.020" v="4"/>
            <ac:spMkLst>
              <pc:docMk/>
              <pc:sldMasterMk cId="542920356" sldId="2147483648"/>
              <pc:sldLayoutMk cId="4031597341" sldId="2147483656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CE1898A6-9090-8448-8408-8BA59BD8A5D9}" dt="2024-01-15T05:05:09.020" v="4"/>
            <ac:spMkLst>
              <pc:docMk/>
              <pc:sldMasterMk cId="542920356" sldId="2147483648"/>
              <pc:sldLayoutMk cId="4031597341" sldId="2147483656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CE1898A6-9090-8448-8408-8BA59BD8A5D9}" dt="2024-01-15T05:05:09.020" v="4"/>
            <ac:spMkLst>
              <pc:docMk/>
              <pc:sldMasterMk cId="542920356" sldId="2147483648"/>
              <pc:sldLayoutMk cId="4031597341" sldId="2147483656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CE1898A6-9090-8448-8408-8BA59BD8A5D9}" dt="2024-01-15T05:05:09.020" v="4"/>
          <pc:sldLayoutMkLst>
            <pc:docMk/>
            <pc:sldMasterMk cId="542920356" sldId="2147483648"/>
            <pc:sldLayoutMk cId="1400506658" sldId="2147483657"/>
          </pc:sldLayoutMkLst>
          <pc:spChg chg="mod">
            <ac:chgData name="稲垣 典子" userId="75e47cb5-aee2-4599-8dc9-4d0088e0ed8e" providerId="ADAL" clId="{CE1898A6-9090-8448-8408-8BA59BD8A5D9}" dt="2024-01-15T05:05:09.020" v="4"/>
            <ac:spMkLst>
              <pc:docMk/>
              <pc:sldMasterMk cId="542920356" sldId="2147483648"/>
              <pc:sldLayoutMk cId="1400506658" sldId="2147483657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CE1898A6-9090-8448-8408-8BA59BD8A5D9}" dt="2024-01-15T05:05:09.020" v="4"/>
            <ac:spMkLst>
              <pc:docMk/>
              <pc:sldMasterMk cId="542920356" sldId="2147483648"/>
              <pc:sldLayoutMk cId="1400506658" sldId="2147483657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CE1898A6-9090-8448-8408-8BA59BD8A5D9}" dt="2024-01-15T05:05:09.020" v="4"/>
            <ac:spMkLst>
              <pc:docMk/>
              <pc:sldMasterMk cId="542920356" sldId="2147483648"/>
              <pc:sldLayoutMk cId="1400506658" sldId="2147483657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CE1898A6-9090-8448-8408-8BA59BD8A5D9}" dt="2024-01-15T05:05:09.020" v="4"/>
          <pc:sldLayoutMkLst>
            <pc:docMk/>
            <pc:sldMasterMk cId="542920356" sldId="2147483648"/>
            <pc:sldLayoutMk cId="1237120972" sldId="2147483659"/>
          </pc:sldLayoutMkLst>
          <pc:spChg chg="mod">
            <ac:chgData name="稲垣 典子" userId="75e47cb5-aee2-4599-8dc9-4d0088e0ed8e" providerId="ADAL" clId="{CE1898A6-9090-8448-8408-8BA59BD8A5D9}" dt="2024-01-15T05:05:09.020" v="4"/>
            <ac:spMkLst>
              <pc:docMk/>
              <pc:sldMasterMk cId="542920356" sldId="2147483648"/>
              <pc:sldLayoutMk cId="1237120972" sldId="214748365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CE1898A6-9090-8448-8408-8BA59BD8A5D9}" dt="2024-01-15T05:05:09.020" v="4"/>
            <ac:spMkLst>
              <pc:docMk/>
              <pc:sldMasterMk cId="542920356" sldId="2147483648"/>
              <pc:sldLayoutMk cId="1237120972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A98D179-A256-4493-9257-ECB15B2A9B3A}" type="datetimeFigureOut">
              <a:rPr kumimoji="1" lang="ja-JP" altLang="en-US" smtClean="0"/>
              <a:t>2024/1/17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1243013"/>
            <a:ext cx="232251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3537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297D5D6-81A4-4AD8-AB45-8785DA6F0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4212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241550" y="1243013"/>
            <a:ext cx="2322513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297D5D6-81A4-4AD8-AB45-8785DA6F009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36569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241550" y="1243013"/>
            <a:ext cx="2322513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297D5D6-81A4-4AD8-AB45-8785DA6F009D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7408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241550" y="1243013"/>
            <a:ext cx="2322513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297D5D6-81A4-4AD8-AB45-8785DA6F009D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4294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11. 糖尿病と足病変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8313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11. 糖尿病と足病変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5126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11. 糖尿病と足病変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3500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11. 糖尿病と足病変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3611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11. 糖尿病と足病変</a:t>
            </a: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4583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11. 糖尿病と足病変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3578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11. 糖尿病と足病変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9338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11. 糖尿病と足病変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1597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11. 糖尿病と足病変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0506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11. 糖尿病と足病変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887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529697"/>
            <a:ext cx="3357563" cy="11268075"/>
          </a:xfrm>
        </p:spPr>
        <p:txBody>
          <a:bodyPr vert="eaVert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11. 糖尿病と足病変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7120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ko"/>
              <a:t>11. 糖尿病と足病変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2920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.wmf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wmf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wmf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73"/>
          <p:cNvGrpSpPr>
            <a:grpSpLocks/>
          </p:cNvGrpSpPr>
          <p:nvPr/>
        </p:nvGrpSpPr>
        <p:grpSpPr bwMode="auto">
          <a:xfrm>
            <a:off x="82818" y="1424608"/>
            <a:ext cx="6736573" cy="8023195"/>
            <a:chOff x="4790259" y="187942"/>
            <a:chExt cx="4375290" cy="6446640"/>
          </a:xfrm>
          <a:effectLst/>
        </p:grpSpPr>
        <p:sp>
          <p:nvSpPr>
            <p:cNvPr id="5" name="角丸四角形 4"/>
            <p:cNvSpPr/>
            <p:nvPr/>
          </p:nvSpPr>
          <p:spPr>
            <a:xfrm>
              <a:off x="4790259" y="187942"/>
              <a:ext cx="4331877" cy="6333554"/>
            </a:xfrm>
            <a:prstGeom prst="roundRect">
              <a:avLst/>
            </a:prstGeom>
            <a:noFill/>
            <a:ln w="19050"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ja-JP" altLang="en-US">
                <a:solidFill>
                  <a:srgbClr val="FF40FF"/>
                </a:solidFill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  <p:sp>
          <p:nvSpPr>
            <p:cNvPr id="6" name="爆発 1 5"/>
            <p:cNvSpPr/>
            <p:nvPr/>
          </p:nvSpPr>
          <p:spPr>
            <a:xfrm>
              <a:off x="7712666" y="5234511"/>
              <a:ext cx="1452883" cy="1400071"/>
            </a:xfrm>
            <a:prstGeom prst="irregularSeal1">
              <a:avLst/>
            </a:prstGeom>
            <a:solidFill>
              <a:srgbClr val="FFF3FF"/>
            </a:solidFill>
            <a:ln w="19050">
              <a:solidFill>
                <a:srgbClr val="C00000"/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>
                <a:defRPr/>
              </a:pPr>
              <a:r>
                <a:rPr lang="vi" altLang="ja-JP" sz="16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HG丸ｺﾞｼｯｸM-PRO"/>
                  <a:cs typeface="Times New Roman" panose="02020603050405020304" pitchFamily="18" charset="0"/>
                </a:rPr>
                <a:t>Điều trị cắt</a:t>
              </a:r>
              <a:r>
                <a:rPr lang="en-US" altLang="ja-JP" sz="16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HG丸ｺﾞｼｯｸM-PRO"/>
                  <a:cs typeface="Times New Roman" panose="02020603050405020304" pitchFamily="18" charset="0"/>
                </a:rPr>
                <a:t> </a:t>
              </a:r>
              <a:r>
                <a:rPr lang="en-US" altLang="ja-JP" sz="1600" b="1" dirty="0" err="1">
                  <a:solidFill>
                    <a:schemeClr val="tx1"/>
                  </a:solidFill>
                  <a:latin typeface="Times New Roman" panose="02020603050405020304" pitchFamily="18" charset="0"/>
                  <a:ea typeface="HG丸ｺﾞｼｯｸM-PRO"/>
                  <a:cs typeface="Times New Roman" panose="02020603050405020304" pitchFamily="18" charset="0"/>
                </a:rPr>
                <a:t>cụt</a:t>
              </a:r>
              <a:r>
                <a:rPr lang="vi" altLang="ja-JP" sz="16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HG丸ｺﾞｼｯｸM-PRO"/>
                  <a:cs typeface="Times New Roman" panose="02020603050405020304" pitchFamily="18" charset="0"/>
                </a:rPr>
                <a:t> chân</a:t>
              </a:r>
            </a:p>
            <a:p>
              <a:pPr algn="ctr">
                <a:defRPr/>
              </a:pPr>
              <a:r>
                <a:rPr lang="ja-JP" altLang="en-US" sz="700" b="1">
                  <a:solidFill>
                    <a:schemeClr val="tx1"/>
                  </a:solidFill>
                  <a:latin typeface="HG丸ｺﾞｼｯｸM-PRO"/>
                  <a:ea typeface="HG丸ｺﾞｼｯｸM-PRO"/>
                </a:rPr>
                <a:t>足を切る治療をする</a:t>
              </a:r>
              <a:endParaRPr lang="ja-JP" altLang="en-US" sz="700" b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endParaRPr>
            </a:p>
          </p:txBody>
        </p:sp>
        <p:grpSp>
          <p:nvGrpSpPr>
            <p:cNvPr id="7" name="グループ化 42"/>
            <p:cNvGrpSpPr>
              <a:grpSpLocks/>
            </p:cNvGrpSpPr>
            <p:nvPr/>
          </p:nvGrpSpPr>
          <p:grpSpPr bwMode="auto">
            <a:xfrm>
              <a:off x="4812220" y="1873056"/>
              <a:ext cx="3154910" cy="1028229"/>
              <a:chOff x="4836415" y="1795831"/>
              <a:chExt cx="3154910" cy="1028229"/>
            </a:xfrm>
          </p:grpSpPr>
          <p:sp>
            <p:nvSpPr>
              <p:cNvPr id="25" name="角丸四角形 24"/>
              <p:cNvSpPr/>
              <p:nvPr/>
            </p:nvSpPr>
            <p:spPr>
              <a:xfrm>
                <a:off x="4836415" y="1795831"/>
                <a:ext cx="3154910" cy="1028229"/>
              </a:xfrm>
              <a:prstGeom prst="roundRect">
                <a:avLst>
                  <a:gd name="adj" fmla="val 15900"/>
                </a:avLst>
              </a:prstGeom>
              <a:solidFill>
                <a:srgbClr val="FFFFCC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ja-JP" altLang="en-US">
                  <a:ln>
                    <a:solidFill>
                      <a:schemeClr val="accent6">
                        <a:lumMod val="60000"/>
                        <a:lumOff val="40000"/>
                      </a:schemeClr>
                    </a:solidFill>
                  </a:ln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endParaRPr>
              </a:p>
            </p:txBody>
          </p:sp>
          <p:sp>
            <p:nvSpPr>
              <p:cNvPr id="26" name="正方形/長方形 25"/>
              <p:cNvSpPr/>
              <p:nvPr/>
            </p:nvSpPr>
            <p:spPr>
              <a:xfrm>
                <a:off x="4883184" y="2012380"/>
                <a:ext cx="970600" cy="633962"/>
              </a:xfrm>
              <a:prstGeom prst="rect">
                <a:avLst/>
              </a:prstGeom>
              <a:solidFill>
                <a:srgbClr val="FFF3FF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91440" tIns="45720" rIns="91440" bIns="45720" rtlCol="0" anchor="ctr"/>
              <a:lstStyle/>
              <a:p>
                <a:pPr algn="ctr">
                  <a:defRPr/>
                </a:pPr>
                <a:r>
                  <a:rPr lang="en-US" altLang="ja-JP" sz="1600" dirty="0" err="1">
                    <a:solidFill>
                      <a:schemeClr val="tx1"/>
                    </a:solidFill>
                    <a:latin typeface="Times New Roman" panose="02020603050405020304" pitchFamily="18" charset="0"/>
                    <a:ea typeface="HG丸ｺﾞｼｯｸM-PRO"/>
                    <a:cs typeface="Times New Roman" panose="02020603050405020304" pitchFamily="18" charset="0"/>
                  </a:rPr>
                  <a:t>Suy</a:t>
                </a:r>
                <a:r>
                  <a:rPr lang="en-US" altLang="ja-JP" sz="16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HG丸ｺﾞｼｯｸM-PRO"/>
                    <a:cs typeface="Times New Roman" panose="02020603050405020304" pitchFamily="18" charset="0"/>
                  </a:rPr>
                  <a:t> g</a:t>
                </a:r>
                <a:r>
                  <a:rPr lang="vi" altLang="ja-JP" sz="16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HG丸ｺﾞｼｯｸM-PRO"/>
                    <a:cs typeface="Times New Roman" panose="02020603050405020304" pitchFamily="18" charset="0"/>
                  </a:rPr>
                  <a:t>iảm miễn dịch</a:t>
                </a:r>
              </a:p>
              <a:p>
                <a:pPr algn="ctr">
                  <a:defRPr/>
                </a:pPr>
                <a:r>
                  <a:rPr lang="ja-JP" altLang="en-US" sz="900">
                    <a:solidFill>
                      <a:schemeClr val="tx1"/>
                    </a:solidFill>
                    <a:latin typeface="HG丸ｺﾞｼｯｸM-PRO"/>
                    <a:ea typeface="HG丸ｺﾞｼｯｸM-PRO"/>
                  </a:rPr>
                  <a:t>免疫が下がる</a:t>
                </a:r>
              </a:p>
            </p:txBody>
          </p:sp>
          <p:sp>
            <p:nvSpPr>
              <p:cNvPr id="27" name="テキスト ボックス 29"/>
              <p:cNvSpPr txBox="1">
                <a:spLocks noChangeArrowheads="1"/>
              </p:cNvSpPr>
              <p:nvPr/>
            </p:nvSpPr>
            <p:spPr bwMode="auto">
              <a:xfrm>
                <a:off x="6121112" y="2098998"/>
                <a:ext cx="1782932" cy="581152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rtl="0"/>
                <a:r>
                  <a:rPr lang="vi-VN" altLang="ja-JP" sz="1600" dirty="0">
                    <a:latin typeface="Times New Roman" panose="02020603050405020304" pitchFamily="18" charset="0"/>
                    <a:ea typeface="ＭＳ 明朝" panose="02020609040205080304" pitchFamily="17" charset="-128"/>
                    <a:cs typeface="Times New Roman" panose="02020603050405020304" pitchFamily="18" charset="0"/>
                  </a:rPr>
                  <a:t>Vết thương trở nên mưng mủ và khó lành</a:t>
                </a:r>
              </a:p>
              <a:p>
                <a:r>
                  <a:rPr lang="ja-JP" altLang="en-US" sz="900">
                    <a:latin typeface="Times New Roman" panose="02020603050405020304" pitchFamily="18" charset="0"/>
                    <a:ea typeface="HG丸ｺﾞｼｯｸM-PRO"/>
                    <a:cs typeface="Times New Roman" panose="02020603050405020304" pitchFamily="18" charset="0"/>
                  </a:rPr>
                  <a:t>傷が化膿して治りにくくなります</a:t>
                </a:r>
              </a:p>
            </p:txBody>
          </p:sp>
          <p:sp>
            <p:nvSpPr>
              <p:cNvPr id="28" name="右矢印 27"/>
              <p:cNvSpPr/>
              <p:nvPr/>
            </p:nvSpPr>
            <p:spPr>
              <a:xfrm>
                <a:off x="5907145" y="2158219"/>
                <a:ext cx="192007" cy="382554"/>
              </a:xfrm>
              <a:prstGeom prst="rightArrow">
                <a:avLst/>
              </a:prstGeom>
              <a:solidFill>
                <a:srgbClr val="92D05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ja-JP" altLang="en-US">
                  <a:latin typeface="Gulim" panose="020B0600000101010101" pitchFamily="34" charset="-127"/>
                  <a:ea typeface="Gulim" panose="020B0600000101010101" pitchFamily="34" charset="-127"/>
                </a:endParaRPr>
              </a:p>
            </p:txBody>
          </p:sp>
        </p:grpSp>
        <p:grpSp>
          <p:nvGrpSpPr>
            <p:cNvPr id="8" name="グループ化 60"/>
            <p:cNvGrpSpPr>
              <a:grpSpLocks/>
            </p:cNvGrpSpPr>
            <p:nvPr/>
          </p:nvGrpSpPr>
          <p:grpSpPr bwMode="auto">
            <a:xfrm>
              <a:off x="4804959" y="716976"/>
              <a:ext cx="3162171" cy="978361"/>
              <a:chOff x="4804959" y="716976"/>
              <a:chExt cx="3162171" cy="978361"/>
            </a:xfrm>
          </p:grpSpPr>
          <p:grpSp>
            <p:nvGrpSpPr>
              <p:cNvPr id="20" name="グループ化 40"/>
              <p:cNvGrpSpPr>
                <a:grpSpLocks/>
              </p:cNvGrpSpPr>
              <p:nvPr/>
            </p:nvGrpSpPr>
            <p:grpSpPr bwMode="auto">
              <a:xfrm>
                <a:off x="4804959" y="716976"/>
                <a:ext cx="3162171" cy="978361"/>
                <a:chOff x="4804959" y="716976"/>
                <a:chExt cx="3162171" cy="978361"/>
              </a:xfrm>
            </p:grpSpPr>
            <p:sp>
              <p:nvSpPr>
                <p:cNvPr id="22" name="角丸四角形 21"/>
                <p:cNvSpPr/>
                <p:nvPr/>
              </p:nvSpPr>
              <p:spPr>
                <a:xfrm>
                  <a:off x="4804959" y="716976"/>
                  <a:ext cx="3162171" cy="978361"/>
                </a:xfrm>
                <a:prstGeom prst="roundRect">
                  <a:avLst/>
                </a:prstGeom>
                <a:solidFill>
                  <a:srgbClr val="FFFFCC"/>
                </a:solidFill>
                <a:ln w="190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ja-JP" altLang="en-US">
                    <a:latin typeface="Gulim" panose="020B0600000101010101" pitchFamily="34" charset="-127"/>
                    <a:ea typeface="Gulim" panose="020B0600000101010101" pitchFamily="34" charset="-127"/>
                  </a:endParaRPr>
                </a:p>
              </p:txBody>
            </p:sp>
            <p:sp>
              <p:nvSpPr>
                <p:cNvPr id="23" name="正方形/長方形 22"/>
                <p:cNvSpPr/>
                <p:nvPr/>
              </p:nvSpPr>
              <p:spPr>
                <a:xfrm>
                  <a:off x="4847027" y="859106"/>
                  <a:ext cx="970601" cy="683174"/>
                </a:xfrm>
                <a:prstGeom prst="rect">
                  <a:avLst/>
                </a:prstGeom>
                <a:solidFill>
                  <a:srgbClr val="FFF3FF"/>
                </a:solidFill>
                <a:ln w="190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r>
                    <a:rPr lang="en-US" altLang="ja-JP" sz="1600" dirty="0" err="1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HG丸ｺﾞｼｯｸM-PRO" pitchFamily="50" charset="-128"/>
                      <a:cs typeface="Times New Roman" panose="02020603050405020304" pitchFamily="18" charset="0"/>
                    </a:rPr>
                    <a:t>Gây</a:t>
                  </a:r>
                  <a:r>
                    <a:rPr lang="en-US" altLang="ja-JP" sz="1600" dirty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HG丸ｺﾞｼｯｸM-PRO" pitchFamily="50" charset="-128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ja-JP" sz="1600" dirty="0" err="1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HG丸ｺﾞｼｯｸM-PRO" pitchFamily="50" charset="-128"/>
                      <a:cs typeface="Times New Roman" panose="02020603050405020304" pitchFamily="18" charset="0"/>
                    </a:rPr>
                    <a:t>tổn</a:t>
                  </a:r>
                  <a:r>
                    <a:rPr lang="en-US" altLang="ja-JP" sz="1600" dirty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HG丸ｺﾞｼｯｸM-PRO" pitchFamily="50" charset="-128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ja-JP" sz="1600" dirty="0" err="1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HG丸ｺﾞｼｯｸM-PRO" pitchFamily="50" charset="-128"/>
                      <a:cs typeface="Times New Roman" panose="02020603050405020304" pitchFamily="18" charset="0"/>
                    </a:rPr>
                    <a:t>thương</a:t>
                  </a:r>
                  <a:r>
                    <a:rPr lang="vi" altLang="ja-JP" sz="1600" dirty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HG丸ｺﾞｼｯｸM-PRO" pitchFamily="50" charset="-128"/>
                      <a:cs typeface="Times New Roman" panose="02020603050405020304" pitchFamily="18" charset="0"/>
                    </a:rPr>
                    <a:t> thần kinh</a:t>
                  </a:r>
                </a:p>
                <a:p>
                  <a:pPr algn="ctr">
                    <a:defRPr/>
                  </a:pPr>
                  <a:r>
                    <a:rPr lang="ja-JP" altLang="en-US" sz="900">
                      <a:solidFill>
                        <a:sysClr val="windowText" lastClr="000000"/>
                      </a:solidFill>
                      <a:latin typeface="HG丸ｺﾞｼｯｸM-PRO" pitchFamily="50" charset="-128"/>
                      <a:ea typeface="HG丸ｺﾞｼｯｸM-PRO" pitchFamily="50" charset="-128"/>
                    </a:rPr>
                    <a:t>神経障害がおこる</a:t>
                  </a:r>
                  <a:endParaRPr lang="en-US" altLang="ja-JP" sz="900" dirty="0">
                    <a:solidFill>
                      <a:sysClr val="windowText" lastClr="000000"/>
                    </a:solidFill>
                    <a:latin typeface="HG丸ｺﾞｼｯｸM-PRO" pitchFamily="50" charset="-128"/>
                    <a:ea typeface="HG丸ｺﾞｼｯｸM-PRO" pitchFamily="50" charset="-128"/>
                  </a:endParaRPr>
                </a:p>
              </p:txBody>
            </p:sp>
            <p:sp>
              <p:nvSpPr>
                <p:cNvPr id="24" name="テキスト ボックス 24"/>
                <p:cNvSpPr txBox="1">
                  <a:spLocks noChangeArrowheads="1"/>
                </p:cNvSpPr>
                <p:nvPr/>
              </p:nvSpPr>
              <p:spPr bwMode="auto">
                <a:xfrm>
                  <a:off x="6096916" y="772803"/>
                  <a:ext cx="1782933" cy="890275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pPr rtl="0"/>
                  <a:r>
                    <a:rPr lang="vi" altLang="ja-JP" sz="1600" dirty="0">
                      <a:latin typeface="Times New Roman" panose="02020603050405020304" pitchFamily="18" charset="0"/>
                      <a:ea typeface="HG丸ｺﾞｼｯｸM-PRO"/>
                      <a:cs typeface="Times New Roman" panose="02020603050405020304" pitchFamily="18" charset="0"/>
                    </a:rPr>
                    <a:t>Khó cảm thấy đau</a:t>
                  </a:r>
                  <a:endParaRPr lang="ja-JP" altLang="ja-JP" sz="16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r>
                    <a:rPr lang="en-US" altLang="ja-JP" sz="16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Trơ</a:t>
                  </a:r>
                  <a:r>
                    <a:rPr lang="en-US" altLang="ja-JP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ja-JP" sz="16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nên</a:t>
                  </a:r>
                  <a:r>
                    <a:rPr lang="en-US" altLang="ja-JP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ja-JP" sz="16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khó</a:t>
                  </a:r>
                  <a:r>
                    <a:rPr lang="vi-VN" altLang="ja-JP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nhận</a:t>
                  </a:r>
                  <a:r>
                    <a:rPr lang="en-US" altLang="ja-JP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ja-JP" sz="16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ra</a:t>
                  </a:r>
                  <a:r>
                    <a:rPr lang="vi-VN" altLang="ja-JP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vết thương và vết bỏng</a:t>
                  </a:r>
                </a:p>
                <a:p>
                  <a:r>
                    <a:rPr lang="ja-JP" altLang="en-US" sz="900">
                      <a:latin typeface="HGMaruGothicMPRO" panose="020F0600000000000000" pitchFamily="34" charset="-128"/>
                      <a:ea typeface="HGMaruGothicMPRO" panose="020F0600000000000000" pitchFamily="34" charset="-128"/>
                    </a:rPr>
                    <a:t>痛みを感じにくい</a:t>
                  </a:r>
                  <a:endParaRPr lang="ja-JP" altLang="ja-JP" sz="900">
                    <a:latin typeface="HGMaruGothicMPRO" panose="020F0600000000000000" pitchFamily="34" charset="-128"/>
                    <a:ea typeface="HGMaruGothicMPRO" panose="020F0600000000000000" pitchFamily="34" charset="-128"/>
                  </a:endParaRPr>
                </a:p>
                <a:p>
                  <a:r>
                    <a:rPr lang="ja-JP" altLang="en-US" sz="900">
                      <a:latin typeface="HGMaruGothicMPRO" panose="020F0600000000000000" pitchFamily="34" charset="-128"/>
                      <a:ea typeface="HGMaruGothicMPRO" panose="020F0600000000000000" pitchFamily="34" charset="-128"/>
                    </a:rPr>
                    <a:t>ケガややけどに気づきにくくなります</a:t>
                  </a:r>
                  <a:endParaRPr lang="ja-JP" altLang="ja-JP" sz="900" dirty="0">
                    <a:latin typeface="HGMaruGothicMPRO" panose="020F0600000000000000" pitchFamily="34" charset="-128"/>
                    <a:ea typeface="HGMaruGothicMPRO" panose="020F0600000000000000" pitchFamily="34" charset="-128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21" name="右矢印 20"/>
              <p:cNvSpPr/>
              <p:nvPr/>
            </p:nvSpPr>
            <p:spPr>
              <a:xfrm>
                <a:off x="5882948" y="1018827"/>
                <a:ext cx="192007" cy="384142"/>
              </a:xfrm>
              <a:prstGeom prst="rightArrow">
                <a:avLst/>
              </a:prstGeom>
              <a:solidFill>
                <a:srgbClr val="92D05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ja-JP" altLang="en-US">
                  <a:latin typeface="Gulim" panose="020B0600000101010101" pitchFamily="34" charset="-127"/>
                  <a:ea typeface="Gulim" panose="020B0600000101010101" pitchFamily="34" charset="-127"/>
                </a:endParaRPr>
              </a:p>
            </p:txBody>
          </p:sp>
        </p:grpSp>
        <p:grpSp>
          <p:nvGrpSpPr>
            <p:cNvPr id="9" name="グループ化 64"/>
            <p:cNvGrpSpPr>
              <a:grpSpLocks/>
            </p:cNvGrpSpPr>
            <p:nvPr/>
          </p:nvGrpSpPr>
          <p:grpSpPr bwMode="auto">
            <a:xfrm>
              <a:off x="4804959" y="3052475"/>
              <a:ext cx="3162171" cy="1149272"/>
              <a:chOff x="4804959" y="2872900"/>
              <a:chExt cx="3162171" cy="1149272"/>
            </a:xfrm>
          </p:grpSpPr>
          <p:sp>
            <p:nvSpPr>
              <p:cNvPr id="15" name="角丸四角形 14"/>
              <p:cNvSpPr/>
              <p:nvPr/>
            </p:nvSpPr>
            <p:spPr>
              <a:xfrm>
                <a:off x="4804959" y="2872900"/>
                <a:ext cx="3162171" cy="1149272"/>
              </a:xfrm>
              <a:prstGeom prst="roundRect">
                <a:avLst/>
              </a:prstGeom>
              <a:solidFill>
                <a:srgbClr val="FFFFCC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ja-JP" altLang="en-US">
                  <a:latin typeface="Gulim" panose="020B0600000101010101" pitchFamily="34" charset="-127"/>
                  <a:ea typeface="Gulim" panose="020B0600000101010101" pitchFamily="34" charset="-127"/>
                </a:endParaRPr>
              </a:p>
            </p:txBody>
          </p:sp>
          <p:grpSp>
            <p:nvGrpSpPr>
              <p:cNvPr id="16" name="グループ化 61"/>
              <p:cNvGrpSpPr>
                <a:grpSpLocks/>
              </p:cNvGrpSpPr>
              <p:nvPr/>
            </p:nvGrpSpPr>
            <p:grpSpPr bwMode="auto">
              <a:xfrm>
                <a:off x="4858989" y="2994608"/>
                <a:ext cx="3020861" cy="890275"/>
                <a:chOff x="4858778" y="3177294"/>
                <a:chExt cx="3020861" cy="890275"/>
              </a:xfrm>
            </p:grpSpPr>
            <p:sp>
              <p:nvSpPr>
                <p:cNvPr id="17" name="正方形/長方形 16"/>
                <p:cNvSpPr/>
                <p:nvPr/>
              </p:nvSpPr>
              <p:spPr>
                <a:xfrm>
                  <a:off x="4858778" y="3257551"/>
                  <a:ext cx="970600" cy="661253"/>
                </a:xfrm>
                <a:prstGeom prst="rect">
                  <a:avLst/>
                </a:prstGeom>
                <a:solidFill>
                  <a:srgbClr val="FFF3FF"/>
                </a:solidFill>
                <a:ln w="190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lIns="91440" tIns="45720" rIns="91440" bIns="45720" rtlCol="0" anchor="ctr"/>
                <a:lstStyle/>
                <a:p>
                  <a:pPr algn="ctr">
                    <a:defRPr/>
                  </a:pPr>
                  <a:r>
                    <a:rPr lang="en-US" altLang="ja-JP" sz="1600" dirty="0" err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HG丸ｺﾞｼｯｸM-PRO"/>
                      <a:cs typeface="Times New Roman" panose="02020603050405020304" pitchFamily="18" charset="0"/>
                    </a:rPr>
                    <a:t>Gây</a:t>
                  </a:r>
                  <a:r>
                    <a:rPr lang="en-US" altLang="ja-JP" sz="16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HG丸ｺﾞｼｯｸM-PRO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ja-JP" sz="1600" dirty="0" err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HG丸ｺﾞｼｯｸM-PRO"/>
                      <a:cs typeface="Times New Roman" panose="02020603050405020304" pitchFamily="18" charset="0"/>
                    </a:rPr>
                    <a:t>tổn</a:t>
                  </a:r>
                  <a:r>
                    <a:rPr lang="en-US" altLang="ja-JP" sz="16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HG丸ｺﾞｼｯｸM-PRO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ja-JP" sz="1600" dirty="0" err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HG丸ｺﾞｼｯｸM-PRO"/>
                      <a:cs typeface="Times New Roman" panose="02020603050405020304" pitchFamily="18" charset="0"/>
                    </a:rPr>
                    <a:t>thương</a:t>
                  </a:r>
                  <a:r>
                    <a:rPr lang="en-US" altLang="ja-JP" sz="16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HG丸ｺﾞｼｯｸM-PRO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ja-JP" sz="1600" dirty="0" err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HG丸ｺﾞｼｯｸM-PRO"/>
                      <a:cs typeface="Times New Roman" panose="02020603050405020304" pitchFamily="18" charset="0"/>
                    </a:rPr>
                    <a:t>tuần</a:t>
                  </a:r>
                  <a:r>
                    <a:rPr lang="en-US" altLang="ja-JP" sz="16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HG丸ｺﾞｼｯｸM-PRO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ja-JP" sz="1600" dirty="0" err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HG丸ｺﾞｼｯｸM-PRO"/>
                      <a:cs typeface="Times New Roman" panose="02020603050405020304" pitchFamily="18" charset="0"/>
                    </a:rPr>
                    <a:t>hoàn</a:t>
                  </a:r>
                  <a:r>
                    <a:rPr lang="vi" altLang="ja-JP" sz="16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HG丸ｺﾞｼｯｸM-PRO"/>
                      <a:cs typeface="Times New Roman" panose="02020603050405020304" pitchFamily="18" charset="0"/>
                    </a:rPr>
                    <a:t> máu</a:t>
                  </a:r>
                </a:p>
                <a:p>
                  <a:pPr algn="ctr">
                    <a:defRPr/>
                  </a:pPr>
                  <a:r>
                    <a:rPr lang="ja-JP" altLang="en-US" sz="900">
                      <a:solidFill>
                        <a:schemeClr val="tx1"/>
                      </a:solidFill>
                      <a:latin typeface="HG丸ｺﾞｼｯｸM-PRO"/>
                      <a:ea typeface="HG丸ｺﾞｼｯｸM-PRO"/>
                    </a:rPr>
                    <a:t>血流障害がおこる</a:t>
                  </a:r>
                  <a:endParaRPr lang="en-US" altLang="ja-JP" sz="900" dirty="0">
                    <a:solidFill>
                      <a:schemeClr val="tx1"/>
                    </a:solidFill>
                    <a:latin typeface="HG丸ｺﾞｼｯｸM-PRO"/>
                    <a:ea typeface="HG丸ｺﾞｼｯｸM-PRO"/>
                  </a:endParaRPr>
                </a:p>
              </p:txBody>
            </p:sp>
            <p:sp>
              <p:nvSpPr>
                <p:cNvPr id="18" name="テキスト ボックス 35"/>
                <p:cNvSpPr txBox="1">
                  <a:spLocks noChangeArrowheads="1"/>
                </p:cNvSpPr>
                <p:nvPr/>
              </p:nvSpPr>
              <p:spPr bwMode="auto">
                <a:xfrm>
                  <a:off x="6096705" y="3177294"/>
                  <a:ext cx="1782934" cy="890275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r>
                    <a:rPr lang="vi-VN" altLang="ja-JP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Tuần hoàn máu kém khiến dưỡng chất và</a:t>
                  </a:r>
                  <a:r>
                    <a:rPr lang="en-US" altLang="ja-JP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vi" altLang="ja-JP" sz="1600" dirty="0">
                      <a:latin typeface="Times New Roman" panose="02020603050405020304" pitchFamily="18" charset="0"/>
                      <a:ea typeface="HG丸ｺﾞｼｯｸM-PRO"/>
                      <a:cs typeface="Times New Roman" panose="02020603050405020304" pitchFamily="18" charset="0"/>
                    </a:rPr>
                    <a:t>oxy</a:t>
                  </a:r>
                  <a:r>
                    <a:rPr lang="en-US" altLang="ja-JP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vi" altLang="ja-JP" sz="1600" dirty="0">
                      <a:latin typeface="Times New Roman" panose="02020603050405020304" pitchFamily="18" charset="0"/>
                      <a:ea typeface="HG丸ｺﾞｼｯｸM-PRO"/>
                      <a:cs typeface="Times New Roman" panose="02020603050405020304" pitchFamily="18" charset="0"/>
                    </a:rPr>
                    <a:t>khó đến được đầu bàn chân</a:t>
                  </a:r>
                </a:p>
                <a:p>
                  <a:r>
                    <a:rPr lang="ja-JP" altLang="en-US" sz="900">
                      <a:latin typeface="HG丸ｺﾞｼｯｸM-PRO"/>
                      <a:ea typeface="HG丸ｺﾞｼｯｸM-PRO"/>
                    </a:rPr>
                    <a:t>血液の流れが悪くなり、足の先に栄養や酸素が届かなくなります</a:t>
                  </a:r>
                  <a:endParaRPr lang="ja-JP" altLang="ja-JP" sz="900"/>
                </a:p>
              </p:txBody>
            </p:sp>
            <p:sp>
              <p:nvSpPr>
                <p:cNvPr id="19" name="右矢印 18"/>
                <p:cNvSpPr/>
                <p:nvPr/>
              </p:nvSpPr>
              <p:spPr>
                <a:xfrm>
                  <a:off x="5885784" y="3431126"/>
                  <a:ext cx="188961" cy="382555"/>
                </a:xfrm>
                <a:prstGeom prst="rightArrow">
                  <a:avLst/>
                </a:prstGeom>
                <a:solidFill>
                  <a:srgbClr val="92D05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ja-JP" altLang="en-US">
                    <a:latin typeface="Gulim" panose="020B0600000101010101" pitchFamily="34" charset="-127"/>
                    <a:ea typeface="Gulim" panose="020B0600000101010101" pitchFamily="34" charset="-127"/>
                  </a:endParaRPr>
                </a:p>
              </p:txBody>
            </p:sp>
          </p:grpSp>
        </p:grpSp>
        <p:sp>
          <p:nvSpPr>
            <p:cNvPr id="10" name="フローチャート : 結合子 9"/>
            <p:cNvSpPr/>
            <p:nvPr/>
          </p:nvSpPr>
          <p:spPr>
            <a:xfrm>
              <a:off x="8010543" y="715265"/>
              <a:ext cx="1151099" cy="957987"/>
            </a:xfrm>
            <a:prstGeom prst="flowChartConnector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>
                <a:defRPr/>
              </a:pPr>
              <a:r>
                <a:rPr lang="vi" altLang="ja-JP" sz="1500" b="1" dirty="0">
                  <a:solidFill>
                    <a:srgbClr val="FF40FF"/>
                  </a:solidFill>
                  <a:latin typeface="Times New Roman" panose="02020603050405020304" pitchFamily="18" charset="0"/>
                  <a:ea typeface="HG丸ｺﾞｼｯｸM-PRO"/>
                  <a:cs typeface="Times New Roman" panose="02020603050405020304" pitchFamily="18" charset="0"/>
                </a:rPr>
                <a:t>Nhận </a:t>
              </a:r>
              <a:r>
                <a:rPr lang="en-US" altLang="ja-JP" sz="1500" b="1" dirty="0" err="1">
                  <a:solidFill>
                    <a:srgbClr val="FF40FF"/>
                  </a:solidFill>
                  <a:latin typeface="Times New Roman" panose="02020603050405020304" pitchFamily="18" charset="0"/>
                  <a:ea typeface="HG丸ｺﾞｼｯｸM-PRO"/>
                  <a:cs typeface="Times New Roman" panose="02020603050405020304" pitchFamily="18" charset="0"/>
                </a:rPr>
                <a:t>ra</a:t>
              </a:r>
              <a:r>
                <a:rPr lang="vi" altLang="ja-JP" sz="1500" b="1" dirty="0">
                  <a:solidFill>
                    <a:srgbClr val="FF40FF"/>
                  </a:solidFill>
                  <a:latin typeface="Times New Roman" panose="02020603050405020304" pitchFamily="18" charset="0"/>
                  <a:ea typeface="HG丸ｺﾞｼｯｸM-PRO"/>
                  <a:cs typeface="Times New Roman" panose="02020603050405020304" pitchFamily="18" charset="0"/>
                </a:rPr>
                <a:t> vết thương muộn</a:t>
              </a:r>
            </a:p>
            <a:p>
              <a:pPr algn="ctr">
                <a:defRPr/>
              </a:pPr>
              <a:r>
                <a:rPr lang="ja-JP" altLang="en-US" sz="800" b="1">
                  <a:solidFill>
                    <a:srgbClr val="FF40FF"/>
                  </a:solidFill>
                  <a:latin typeface="HG丸ｺﾞｼｯｸM-PRO"/>
                  <a:ea typeface="HG丸ｺﾞｼｯｸM-PRO"/>
                </a:rPr>
                <a:t>ケガに気付くのが遅れる</a:t>
              </a:r>
              <a:endParaRPr lang="vi" altLang="ja-JP" sz="800" b="1" dirty="0">
                <a:solidFill>
                  <a:srgbClr val="FF40FF"/>
                </a:solidFill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endParaRPr>
            </a:p>
          </p:txBody>
        </p:sp>
        <p:sp>
          <p:nvSpPr>
            <p:cNvPr id="11" name="フローチャート : 結合子 10"/>
            <p:cNvSpPr/>
            <p:nvPr/>
          </p:nvSpPr>
          <p:spPr>
            <a:xfrm>
              <a:off x="8010543" y="2002439"/>
              <a:ext cx="1111592" cy="721128"/>
            </a:xfrm>
            <a:prstGeom prst="flowChartConnector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altLang="ja-JP" sz="1500" b="1" dirty="0" err="1">
                  <a:solidFill>
                    <a:srgbClr val="FF40FF"/>
                  </a:solidFill>
                  <a:latin typeface="Times New Roman" panose="02020603050405020304" pitchFamily="18" charset="0"/>
                  <a:ea typeface="HG丸ｺﾞｼｯｸM-PRO" pitchFamily="50" charset="-128"/>
                  <a:cs typeface="Times New Roman" panose="02020603050405020304" pitchFamily="18" charset="0"/>
                </a:rPr>
                <a:t>Nhiễm</a:t>
              </a:r>
              <a:r>
                <a:rPr lang="en-US" altLang="ja-JP" sz="1500" b="1" dirty="0">
                  <a:solidFill>
                    <a:srgbClr val="FF40FF"/>
                  </a:solidFill>
                  <a:latin typeface="Times New Roman" panose="02020603050405020304" pitchFamily="18" charset="0"/>
                  <a:ea typeface="HG丸ｺﾞｼｯｸM-PRO" pitchFamily="50" charset="-128"/>
                  <a:cs typeface="Times New Roman" panose="02020603050405020304" pitchFamily="18" charset="0"/>
                </a:rPr>
                <a:t> </a:t>
              </a:r>
              <a:r>
                <a:rPr lang="en-US" altLang="ja-JP" sz="1500" b="1" dirty="0" err="1">
                  <a:solidFill>
                    <a:srgbClr val="FF40FF"/>
                  </a:solidFill>
                  <a:latin typeface="Times New Roman" panose="02020603050405020304" pitchFamily="18" charset="0"/>
                  <a:ea typeface="HG丸ｺﾞｼｯｸM-PRO" pitchFamily="50" charset="-128"/>
                  <a:cs typeface="Times New Roman" panose="02020603050405020304" pitchFamily="18" charset="0"/>
                </a:rPr>
                <a:t>trùng</a:t>
              </a:r>
              <a:endParaRPr lang="en-US" altLang="ja-JP" sz="1500" b="1" dirty="0">
                <a:solidFill>
                  <a:srgbClr val="FF40FF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endParaRPr>
            </a:p>
            <a:p>
              <a:pPr algn="ctr">
                <a:defRPr/>
              </a:pPr>
              <a:r>
                <a:rPr lang="ja-JP" altLang="en-US" sz="800" b="1">
                  <a:solidFill>
                    <a:srgbClr val="FF40FF"/>
                  </a:solidFill>
                  <a:latin typeface="HG丸ｺﾞｼｯｸM-PRO" pitchFamily="50" charset="-128"/>
                  <a:ea typeface="HG丸ｺﾞｼｯｸM-PRO" pitchFamily="50" charset="-128"/>
                </a:rPr>
                <a:t>感染</a:t>
              </a:r>
            </a:p>
          </p:txBody>
        </p:sp>
        <p:sp>
          <p:nvSpPr>
            <p:cNvPr id="12" name="フローチャート : 結合子 11"/>
            <p:cNvSpPr/>
            <p:nvPr/>
          </p:nvSpPr>
          <p:spPr>
            <a:xfrm>
              <a:off x="8010543" y="2923371"/>
              <a:ext cx="1151098" cy="612275"/>
            </a:xfrm>
            <a:prstGeom prst="flowChartConnector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>
                <a:defRPr/>
              </a:pPr>
              <a:r>
                <a:rPr lang="vi" altLang="ja-JP" sz="1500" b="1" dirty="0">
                  <a:solidFill>
                    <a:srgbClr val="FF40FF"/>
                  </a:solidFill>
                  <a:latin typeface="Times New Roman" panose="02020603050405020304" pitchFamily="18" charset="0"/>
                  <a:ea typeface="HG丸ｺﾞｼｯｸM-PRO"/>
                  <a:cs typeface="Times New Roman" panose="02020603050405020304" pitchFamily="18" charset="0"/>
                </a:rPr>
                <a:t>Vết thương sâu</a:t>
              </a:r>
            </a:p>
            <a:p>
              <a:pPr algn="ctr">
                <a:defRPr/>
              </a:pPr>
              <a:r>
                <a:rPr lang="ja-JP" altLang="en-US" sz="800" b="1">
                  <a:solidFill>
                    <a:srgbClr val="FF40FF"/>
                  </a:solidFill>
                  <a:latin typeface="HG丸ｺﾞｼｯｸM-PRO"/>
                  <a:ea typeface="HG丸ｺﾞｼｯｸM-PRO"/>
                </a:rPr>
                <a:t>深い傷</a:t>
              </a:r>
            </a:p>
          </p:txBody>
        </p:sp>
        <p:sp>
          <p:nvSpPr>
            <p:cNvPr id="13" name="フローチャート : 結合子 12"/>
            <p:cNvSpPr/>
            <p:nvPr/>
          </p:nvSpPr>
          <p:spPr>
            <a:xfrm>
              <a:off x="8027213" y="3534571"/>
              <a:ext cx="1134429" cy="957986"/>
            </a:xfrm>
            <a:prstGeom prst="flowChartConnector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>
                <a:defRPr/>
              </a:pPr>
              <a:endParaRPr lang="en-US" altLang="ko" sz="1200" b="1" dirty="0">
                <a:solidFill>
                  <a:srgbClr val="FF40FF"/>
                </a:solidFill>
                <a:latin typeface="Gulim" panose="020B0600000101010101" pitchFamily="34" charset="-127"/>
                <a:ea typeface="Gulim" panose="020B0600000101010101" pitchFamily="34" charset="-127"/>
              </a:endParaRPr>
            </a:p>
            <a:p>
              <a:pPr algn="ctr">
                <a:defRPr/>
              </a:pPr>
              <a:r>
                <a:rPr lang="vi" altLang="ja-JP" sz="1500" b="1" dirty="0">
                  <a:solidFill>
                    <a:srgbClr val="FF40FF"/>
                  </a:solidFill>
                  <a:latin typeface="Times New Roman" panose="02020603050405020304" pitchFamily="18" charset="0"/>
                  <a:ea typeface="HG丸ｺﾞｼｯｸM-PRO"/>
                  <a:cs typeface="Times New Roman" panose="02020603050405020304" pitchFamily="18" charset="0"/>
                </a:rPr>
                <a:t>Vết thương chuyển sang màu đen</a:t>
              </a:r>
            </a:p>
            <a:p>
              <a:pPr algn="ctr">
                <a:defRPr/>
              </a:pPr>
              <a:r>
                <a:rPr lang="ja-JP" altLang="en-US" sz="800" b="1">
                  <a:solidFill>
                    <a:srgbClr val="FF40FF"/>
                  </a:solidFill>
                  <a:latin typeface="HG丸ｺﾞｼｯｸM-PRO"/>
                  <a:ea typeface="HG丸ｺﾞｼｯｸM-PRO"/>
                </a:rPr>
                <a:t>傷が黒くなる</a:t>
              </a:r>
              <a:endParaRPr lang="ja-JP" altLang="en-US" sz="800" b="1">
                <a:solidFill>
                  <a:srgbClr val="FF40FF"/>
                </a:solidFill>
                <a:latin typeface="HG丸ｺﾞｼｯｸM-PRO" pitchFamily="50" charset="-128"/>
                <a:ea typeface="HG丸ｺﾞｼｯｸM-PRO" pitchFamily="50" charset="-128"/>
              </a:endParaRPr>
            </a:p>
            <a:p>
              <a:pPr algn="ctr">
                <a:defRPr/>
              </a:pPr>
              <a:endParaRPr lang="ja-JP" altLang="en-US" sz="1200" b="1" dirty="0">
                <a:solidFill>
                  <a:srgbClr val="FF40FF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endParaRPr>
            </a:p>
          </p:txBody>
        </p:sp>
      </p:grpSp>
      <p:pic>
        <p:nvPicPr>
          <p:cNvPr id="30" name="図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80" y="6930261"/>
            <a:ext cx="2505004" cy="2559243"/>
          </a:xfrm>
          <a:prstGeom prst="rect">
            <a:avLst/>
          </a:prstGeom>
        </p:spPr>
      </p:pic>
      <p:sp>
        <p:nvSpPr>
          <p:cNvPr id="33" name="円/楕円 32"/>
          <p:cNvSpPr/>
          <p:nvPr/>
        </p:nvSpPr>
        <p:spPr>
          <a:xfrm>
            <a:off x="228062" y="229403"/>
            <a:ext cx="6408712" cy="1086539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vi" altLang="ja-JP" sz="22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11. Bệnh tiểu đường và các tổn thương ở bàn chân</a:t>
            </a:r>
          </a:p>
          <a:p>
            <a:pPr algn="ctr" rtl="0"/>
            <a:r>
              <a:rPr lang="ja-JP" altLang="ja-JP" sz="1200" b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糖尿病</a:t>
            </a:r>
            <a:r>
              <a:rPr lang="ja-JP" altLang="en-US" sz="1200" b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と足病変</a:t>
            </a:r>
            <a:endParaRPr lang="en-US" altLang="ja-JP" sz="1200" b="1" dirty="0">
              <a:solidFill>
                <a:schemeClr val="tx1"/>
              </a:solidFill>
              <a:latin typeface="Times New Roman" panose="02020603050405020304" pitchFamily="18" charset="0"/>
              <a:ea typeface="HG丸ｺﾞｼｯｸM-PRO" pitchFamily="50" charset="-128"/>
              <a:cs typeface="Times New Roman" panose="02020603050405020304" pitchFamily="18" charset="0"/>
            </a:endParaRPr>
          </a:p>
        </p:txBody>
      </p:sp>
      <p:sp>
        <p:nvSpPr>
          <p:cNvPr id="34" name="角丸四角形 28">
            <a:extLst>
              <a:ext uri="{FF2B5EF4-FFF2-40B4-BE49-F238E27FC236}">
                <a16:creationId xmlns:a16="http://schemas.microsoft.com/office/drawing/2014/main" id="{2C7C3CD4-CA36-4DA3-B433-A2385E48C643}"/>
              </a:ext>
            </a:extLst>
          </p:cNvPr>
          <p:cNvSpPr/>
          <p:nvPr/>
        </p:nvSpPr>
        <p:spPr>
          <a:xfrm>
            <a:off x="62392" y="1424608"/>
            <a:ext cx="3510624" cy="496856"/>
          </a:xfrm>
          <a:prstGeom prst="roundRect">
            <a:avLst/>
          </a:prstGeom>
          <a:noFill/>
          <a:ln w="38100">
            <a:noFill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vi" altLang="ja-JP" sz="20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Nếu mức đường huyết cao...</a:t>
            </a:r>
          </a:p>
          <a:p>
            <a:pPr>
              <a:defRPr/>
            </a:pPr>
            <a:r>
              <a:rPr lang="ja-JP" altLang="en-US" sz="1100">
                <a:solidFill>
                  <a:schemeClr val="tx1"/>
                </a:solidFill>
                <a:latin typeface="HG丸ｺﾞｼｯｸM-PRO"/>
                <a:ea typeface="HG丸ｺﾞｼｯｸM-PRO"/>
              </a:rPr>
              <a:t>血糖値が高いと・・・ </a:t>
            </a:r>
            <a:endParaRPr lang="en-US" altLang="ja-JP" sz="1100" dirty="0">
              <a:solidFill>
                <a:schemeClr val="tx1"/>
              </a:solidFill>
              <a:latin typeface="HG丸ｺﾞｼｯｸM-PRO"/>
              <a:ea typeface="HG丸ｺﾞｼｯｸM-PRO"/>
            </a:endParaRPr>
          </a:p>
        </p:txBody>
      </p:sp>
      <p:sp>
        <p:nvSpPr>
          <p:cNvPr id="3" name="矢印: 下 2">
            <a:extLst>
              <a:ext uri="{FF2B5EF4-FFF2-40B4-BE49-F238E27FC236}">
                <a16:creationId xmlns:a16="http://schemas.microsoft.com/office/drawing/2014/main" id="{F25AD0BB-CB14-4428-9D15-34A84F03CCE9}"/>
              </a:ext>
            </a:extLst>
          </p:cNvPr>
          <p:cNvSpPr/>
          <p:nvPr/>
        </p:nvSpPr>
        <p:spPr>
          <a:xfrm>
            <a:off x="5949280" y="6833642"/>
            <a:ext cx="432048" cy="150373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7701E103-E6DE-2760-496D-6B25C797C483}"/>
              </a:ext>
            </a:extLst>
          </p:cNvPr>
          <p:cNvSpPr txBox="1"/>
          <p:nvPr/>
        </p:nvSpPr>
        <p:spPr>
          <a:xfrm>
            <a:off x="116632" y="9057456"/>
            <a:ext cx="2236984" cy="5078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vi" altLang="ja-JP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Lở loét hoặc hoại thư</a:t>
            </a:r>
          </a:p>
          <a:p>
            <a:r>
              <a:rPr lang="ja-JP" altLang="en-US" sz="10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潰瘍や壊疽</a:t>
            </a:r>
            <a:endParaRPr lang="en-US" altLang="ja-JP" sz="1000" b="1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36" name="吹き出し: 円形 35">
            <a:extLst>
              <a:ext uri="{FF2B5EF4-FFF2-40B4-BE49-F238E27FC236}">
                <a16:creationId xmlns:a16="http://schemas.microsoft.com/office/drawing/2014/main" id="{D57E39F0-A9AC-47E4-8069-39CEF7339A59}"/>
              </a:ext>
            </a:extLst>
          </p:cNvPr>
          <p:cNvSpPr/>
          <p:nvPr/>
        </p:nvSpPr>
        <p:spPr>
          <a:xfrm>
            <a:off x="1765217" y="8065155"/>
            <a:ext cx="2671895" cy="920293"/>
          </a:xfrm>
          <a:prstGeom prst="wedgeEllipseCallout">
            <a:avLst>
              <a:gd name="adj1" fmla="val -29812"/>
              <a:gd name="adj2" fmla="val 56586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" altLang="ja-JP" sz="900" dirty="0">
              <a:solidFill>
                <a:srgbClr val="002060"/>
              </a:solidFill>
              <a:latin typeface="Times New Roman" panose="02020603050405020304" pitchFamily="18" charset="0"/>
              <a:ea typeface="ＭＳ Ｐゴシック"/>
              <a:cs typeface="Times New Roman" panose="02020603050405020304" pitchFamily="18" charset="0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A6E32C88-DB5D-0DAB-1558-5DF343EC6D3B}"/>
              </a:ext>
            </a:extLst>
          </p:cNvPr>
          <p:cNvSpPr txBox="1"/>
          <p:nvPr/>
        </p:nvSpPr>
        <p:spPr>
          <a:xfrm>
            <a:off x="2023327" y="8121352"/>
            <a:ext cx="21977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US" altLang="ja-JP" sz="1500" b="1" dirty="0" err="1"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Suy</a:t>
            </a:r>
            <a:r>
              <a:rPr lang="en-US" altLang="ja-JP" sz="1500" b="1" dirty="0"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 g</a:t>
            </a:r>
            <a:r>
              <a:rPr lang="vi" altLang="ja-JP" sz="1500" b="1" dirty="0"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iảm miễn dịch</a:t>
            </a:r>
          </a:p>
          <a:p>
            <a:pPr algn="ctr"/>
            <a:r>
              <a:rPr lang="ja-JP" altLang="en-US" sz="700" b="1">
                <a:latin typeface="HGMaruGothicMPRO" panose="020F0600000000000000" pitchFamily="34" charset="-128"/>
                <a:ea typeface="HGMaruGothicMPRO" panose="020F0600000000000000" pitchFamily="34" charset="-128"/>
                <a:cs typeface="Calibri"/>
              </a:rPr>
              <a:t>免疫が下がる</a:t>
            </a:r>
            <a:endParaRPr lang="vi" altLang="ja-JP" sz="700" b="1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algn="ctr" rtl="0"/>
            <a:r>
              <a:rPr lang="vi" altLang="ja-JP" sz="1000" dirty="0"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Dễ bị nhiễm trùng</a:t>
            </a:r>
            <a:r>
              <a:rPr lang="en-US" altLang="ja-JP" sz="1000" dirty="0"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 do</a:t>
            </a:r>
            <a:r>
              <a:rPr lang="vi" altLang="ja-JP" sz="1000" dirty="0"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 vi khuẩn và làm vết thương bị</a:t>
            </a:r>
            <a:r>
              <a:rPr lang="en-US" altLang="ja-JP" sz="1000" dirty="0"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 </a:t>
            </a:r>
            <a:r>
              <a:rPr lang="en-US" altLang="ja-JP" sz="1000" dirty="0" err="1"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mưng</a:t>
            </a:r>
            <a:r>
              <a:rPr lang="vi" altLang="ja-JP" sz="1000" dirty="0"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 mủ</a:t>
            </a:r>
          </a:p>
          <a:p>
            <a:pPr algn="ctr"/>
            <a:r>
              <a:rPr lang="ja-JP" altLang="en-US" sz="500">
                <a:latin typeface="HGMaruGothicMPRO" panose="020F0600000000000000" pitchFamily="34" charset="-128"/>
                <a:ea typeface="HGMaruGothicMPRO" panose="020F0600000000000000" pitchFamily="34" charset="-128"/>
                <a:cs typeface="Calibri"/>
              </a:rPr>
              <a:t>細菌に感染しやすく傷が化膿する</a:t>
            </a:r>
            <a:endParaRPr lang="ko" altLang="ja-JP" sz="500" b="1" dirty="0">
              <a:latin typeface="HGMaruGothicMPRO" panose="020F0600000000000000" pitchFamily="34" charset="-128"/>
              <a:ea typeface="Gulim" panose="020B0600000101010101" pitchFamily="34" charset="-127"/>
              <a:cs typeface="Calibri"/>
            </a:endParaRPr>
          </a:p>
        </p:txBody>
      </p:sp>
      <p:sp>
        <p:nvSpPr>
          <p:cNvPr id="44" name="スライド番号プレースホルダー 1">
            <a:extLst>
              <a:ext uri="{FF2B5EF4-FFF2-40B4-BE49-F238E27FC236}">
                <a16:creationId xmlns:a16="http://schemas.microsoft.com/office/drawing/2014/main" id="{438FEB78-557F-9840-D8B3-4943BB798EB0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1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/3</a:t>
            </a:r>
          </a:p>
        </p:txBody>
      </p:sp>
      <p:sp>
        <p:nvSpPr>
          <p:cNvPr id="45" name="フッター プレースホルダー 4">
            <a:extLst>
              <a:ext uri="{FF2B5EF4-FFF2-40B4-BE49-F238E27FC236}">
                <a16:creationId xmlns:a16="http://schemas.microsoft.com/office/drawing/2014/main" id="{FE7E0134-C4C7-78EE-0E57-636B0D8D9261}"/>
              </a:ext>
            </a:extLst>
          </p:cNvPr>
          <p:cNvSpPr txBox="1">
            <a:spLocks/>
          </p:cNvSpPr>
          <p:nvPr/>
        </p:nvSpPr>
        <p:spPr>
          <a:xfrm>
            <a:off x="1628800" y="9569200"/>
            <a:ext cx="3412246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vi-VN" altLang="ja-JP" sz="1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vi-VN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vi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Bệnh tiểu đường và các tổn thương ở bàn chân</a:t>
            </a:r>
          </a:p>
          <a:p>
            <a:r>
              <a:rPr kumimoji="1" lang="ja-JP" altLang="en-US" sz="800"/>
              <a:t>糖尿病と足病変</a:t>
            </a:r>
            <a:endParaRPr kumimoji="1" lang="ja-JP" altLang="en-US" sz="70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pic>
        <p:nvPicPr>
          <p:cNvPr id="46" name="Picture 15">
            <a:extLst>
              <a:ext uri="{FF2B5EF4-FFF2-40B4-BE49-F238E27FC236}">
                <a16:creationId xmlns:a16="http://schemas.microsoft.com/office/drawing/2014/main" id="{C85D87F5-A850-B65A-A6F5-BD91EFD934F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3D000ABE-6033-7962-8FAC-12770C97C7FB}"/>
              </a:ext>
            </a:extLst>
          </p:cNvPr>
          <p:cNvSpPr txBox="1"/>
          <p:nvPr/>
        </p:nvSpPr>
        <p:spPr>
          <a:xfrm>
            <a:off x="5229200" y="11218"/>
            <a:ext cx="122506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vi" altLang="ja-JP" sz="1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 tiếng Việt</a:t>
            </a:r>
            <a:endParaRPr lang="en-US" altLang="ja-JP" sz="14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algn="r" rtl="0"/>
            <a:r>
              <a:rPr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ベトナム語</a:t>
            </a:r>
          </a:p>
        </p:txBody>
      </p:sp>
      <p:sp>
        <p:nvSpPr>
          <p:cNvPr id="39" name="矢印: 五方向 38">
            <a:extLst>
              <a:ext uri="{FF2B5EF4-FFF2-40B4-BE49-F238E27FC236}">
                <a16:creationId xmlns:a16="http://schemas.microsoft.com/office/drawing/2014/main" id="{1C9817C7-6E74-47C6-A91F-4C6D01E6A40C}"/>
              </a:ext>
            </a:extLst>
          </p:cNvPr>
          <p:cNvSpPr/>
          <p:nvPr/>
        </p:nvSpPr>
        <p:spPr>
          <a:xfrm>
            <a:off x="3536320" y="6825208"/>
            <a:ext cx="2628984" cy="1077232"/>
          </a:xfrm>
          <a:prstGeom prst="homePlate">
            <a:avLst>
              <a:gd name="adj" fmla="val 50000"/>
            </a:avLst>
          </a:prstGeom>
          <a:solidFill>
            <a:srgbClr val="F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200"/>
              </a:lnSpc>
            </a:pPr>
            <a:r>
              <a:rPr lang="vi-VN" altLang="ja-JP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Nếu điều trị bằng kháng sinh và điều trị mạch máu mà vẫn không khỏi</a:t>
            </a:r>
          </a:p>
          <a:p>
            <a:pPr algn="ctr">
              <a:lnSpc>
                <a:spcPts val="1200"/>
              </a:lnSpc>
            </a:pPr>
            <a:r>
              <a:rPr lang="ja-JP" altLang="ja-JP" sz="700" b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Calibri"/>
              </a:rPr>
              <a:t>抗生剤や血管の治療を</a:t>
            </a:r>
            <a:endParaRPr lang="en-US" altLang="ja-JP" sz="700" b="1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Calibri"/>
            </a:endParaRPr>
          </a:p>
          <a:p>
            <a:pPr algn="ctr">
              <a:lnSpc>
                <a:spcPts val="1200"/>
              </a:lnSpc>
            </a:pPr>
            <a:r>
              <a:rPr lang="ja-JP" altLang="ja-JP" sz="700" b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Calibri"/>
              </a:rPr>
              <a:t>しても治らないと</a:t>
            </a:r>
          </a:p>
        </p:txBody>
      </p:sp>
      <p:sp>
        <p:nvSpPr>
          <p:cNvPr id="32" name="吹き出し: 円形 31">
            <a:extLst>
              <a:ext uri="{FF2B5EF4-FFF2-40B4-BE49-F238E27FC236}">
                <a16:creationId xmlns:a16="http://schemas.microsoft.com/office/drawing/2014/main" id="{B55114D7-E480-416C-9846-FF30CF5DC705}"/>
              </a:ext>
            </a:extLst>
          </p:cNvPr>
          <p:cNvSpPr/>
          <p:nvPr/>
        </p:nvSpPr>
        <p:spPr>
          <a:xfrm>
            <a:off x="1916832" y="6525061"/>
            <a:ext cx="1730345" cy="1160781"/>
          </a:xfrm>
          <a:prstGeom prst="wedgeEllipseCallout">
            <a:avLst>
              <a:gd name="adj1" fmla="val -19575"/>
              <a:gd name="adj2" fmla="val 65189"/>
            </a:avLst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vi" altLang="ja-JP" sz="1500" b="1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Rối loạn máu</a:t>
            </a:r>
          </a:p>
          <a:p>
            <a:pPr algn="ctr"/>
            <a:r>
              <a:rPr lang="ja-JP" altLang="en-US" sz="700" b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Calibri"/>
              </a:rPr>
              <a:t>血液障害</a:t>
            </a:r>
            <a:endParaRPr lang="vi" altLang="ja-JP" sz="700" b="1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algn="ctr" rtl="0"/>
            <a:r>
              <a:rPr lang="vi" altLang="ja-JP" sz="1000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Vết thương khó lành</a:t>
            </a:r>
          </a:p>
          <a:p>
            <a:pPr algn="ctr"/>
            <a:r>
              <a:rPr lang="ja-JP" altLang="en-US" sz="5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Calibri"/>
              </a:rPr>
              <a:t>傷が治りにくい</a:t>
            </a:r>
            <a:endParaRPr lang="ja-JP" altLang="en-US" sz="5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35" name="吹き出し: 円形 34">
            <a:extLst>
              <a:ext uri="{FF2B5EF4-FFF2-40B4-BE49-F238E27FC236}">
                <a16:creationId xmlns:a16="http://schemas.microsoft.com/office/drawing/2014/main" id="{935F293E-0665-43FF-B408-6F2AA99D5E1A}"/>
              </a:ext>
            </a:extLst>
          </p:cNvPr>
          <p:cNvSpPr/>
          <p:nvPr/>
        </p:nvSpPr>
        <p:spPr>
          <a:xfrm>
            <a:off x="116631" y="6571480"/>
            <a:ext cx="2220399" cy="1405856"/>
          </a:xfrm>
          <a:prstGeom prst="wedgeEllipseCallout">
            <a:avLst>
              <a:gd name="adj1" fmla="val 28323"/>
              <a:gd name="adj2" fmla="val 56045"/>
            </a:avLst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ja-JP" altLang="en-US" sz="80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  <a:cs typeface="Calibri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0DCA8ED-81D8-1CE8-D37C-031A326FCA0A}"/>
              </a:ext>
            </a:extLst>
          </p:cNvPr>
          <p:cNvSpPr txBox="1"/>
          <p:nvPr/>
        </p:nvSpPr>
        <p:spPr>
          <a:xfrm>
            <a:off x="214824" y="6791816"/>
            <a:ext cx="2062048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US" altLang="ja-JP" sz="1500" b="1" dirty="0" err="1"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Tổn</a:t>
            </a:r>
            <a:r>
              <a:rPr lang="en-US" altLang="ja-JP" sz="1500" b="1" dirty="0"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 </a:t>
            </a:r>
            <a:r>
              <a:rPr lang="en-US" altLang="ja-JP" sz="1500" b="1" dirty="0" err="1"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thương</a:t>
            </a:r>
            <a:r>
              <a:rPr lang="vi" altLang="ja-JP" sz="1500" b="1" dirty="0"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 thần kinh</a:t>
            </a:r>
          </a:p>
          <a:p>
            <a:pPr algn="ctr"/>
            <a:r>
              <a:rPr lang="ja-JP" altLang="en-US" sz="7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神経障害</a:t>
            </a:r>
            <a:endParaRPr lang="vi" altLang="ja-JP" sz="700" b="1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algn="ctr" rtl="0"/>
            <a:r>
              <a:rPr lang="vi" altLang="ja-JP" sz="1000" dirty="0"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Ngay cả khi những vết trầy xước nhỏ, cục chai và bệnh nấm da chân trở nên xấu đi vẫn không nhận ra</a:t>
            </a:r>
          </a:p>
          <a:p>
            <a:pPr algn="ctr"/>
            <a:r>
              <a:rPr lang="ja-JP" altLang="en-US" sz="5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小さな小さな傷、タコ、水虫が悪くなっても気が付かない</a:t>
            </a:r>
          </a:p>
        </p:txBody>
      </p:sp>
    </p:spTree>
    <p:extLst>
      <p:ext uri="{BB962C8B-B14F-4D97-AF65-F5344CB8AC3E}">
        <p14:creationId xmlns:p14="http://schemas.microsoft.com/office/powerpoint/2010/main" val="2902748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1"/>
          <p:cNvSpPr txBox="1">
            <a:spLocks/>
          </p:cNvSpPr>
          <p:nvPr/>
        </p:nvSpPr>
        <p:spPr>
          <a:xfrm>
            <a:off x="165887" y="933313"/>
            <a:ext cx="6537325" cy="6179927"/>
          </a:xfrm>
          <a:prstGeom prst="rect">
            <a:avLst/>
          </a:prstGeom>
          <a:noFill/>
          <a:ln w="57150" cap="flat" cmpd="sng" algn="ctr">
            <a:noFill/>
            <a:prstDash val="solid"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vi" altLang="ja-JP" sz="2100" b="1" dirty="0">
                <a:solidFill>
                  <a:schemeClr val="accent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★ </a:t>
            </a:r>
            <a:r>
              <a:rPr lang="vi" altLang="ja-JP" sz="2100" b="1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Chăm sóc bàn chân trong bệnh tiểu đường</a:t>
            </a:r>
          </a:p>
          <a:p>
            <a:pPr marL="0" indent="0">
              <a:buNone/>
              <a:defRPr/>
            </a:pPr>
            <a:r>
              <a:rPr lang="ja-JP" altLang="en-US" sz="1100" b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　　　　糖尿病のフットケア</a:t>
            </a:r>
            <a:endParaRPr lang="en-US" altLang="ja-JP" sz="1100" b="1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ja-JP" altLang="en-US" sz="1500" b="1" dirty="0">
              <a:solidFill>
                <a:schemeClr val="tx1"/>
              </a:solidFill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ja-JP" altLang="en-US" sz="2000" b="1">
                <a:solidFill>
                  <a:srgbClr val="4676B5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vi" altLang="ja-JP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Kiểm tra chân mỗi ngày</a:t>
            </a:r>
          </a:p>
          <a:p>
            <a:pPr marL="0" indent="0">
              <a:buNone/>
              <a:defRPr/>
            </a:pPr>
            <a:r>
              <a:rPr lang="ja-JP" altLang="en-US" sz="1100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　　　毎日足を見る</a:t>
            </a:r>
            <a:endParaRPr lang="en-US" altLang="ja-JP" sz="1100" dirty="0">
              <a:solidFill>
                <a:srgbClr val="4676B5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vi" altLang="ja-JP" sz="1800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Sử dụng gương cho những chỗ không thể nhìn thấy. Hãy nhờ người trong gia đình kiểm tra.</a:t>
            </a:r>
          </a:p>
          <a:p>
            <a:pPr marL="0" indent="0">
              <a:buNone/>
              <a:defRPr/>
            </a:pPr>
            <a:r>
              <a:rPr lang="ja-JP" altLang="en-US" sz="10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　　　　　見えないところは鏡を使います。家族にも見てもらいましょう。</a:t>
            </a:r>
            <a:endParaRPr lang="en-US" altLang="ja-JP" sz="10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en-US" altLang="ja-JP" sz="1500" dirty="0">
              <a:solidFill>
                <a:schemeClr val="tx1"/>
              </a:solidFill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en-US" altLang="ja-JP" sz="1500" dirty="0">
              <a:solidFill>
                <a:schemeClr val="tx1"/>
              </a:solidFill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en-US" altLang="ja-JP" sz="1500" dirty="0">
              <a:solidFill>
                <a:schemeClr val="tx1"/>
              </a:solidFill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ja-JP" altLang="en-US" sz="2000" b="1">
                <a:solidFill>
                  <a:srgbClr val="4676B5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vi" altLang="ja-JP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Rửa chân bằng xà phòng mỗi ngày</a:t>
            </a:r>
          </a:p>
          <a:p>
            <a:pPr marL="0" indent="0">
              <a:buNone/>
              <a:defRPr/>
            </a:pPr>
            <a:r>
              <a:rPr lang="ja-JP" altLang="en-US" sz="1100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　　　足は石けんで毎日洗う</a:t>
            </a:r>
            <a:endParaRPr lang="en-US" altLang="ja-JP" sz="11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>
              <a:defRPr/>
            </a:pPr>
            <a:r>
              <a:rPr lang="vi" altLang="ja-JP" sz="1800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Cũng rửa giữa các ngón chân của bạn.</a:t>
            </a:r>
          </a:p>
          <a:p>
            <a:pPr marL="0" indent="0">
              <a:buNone/>
              <a:defRPr/>
            </a:pPr>
            <a:r>
              <a:rPr lang="ja-JP" altLang="en-US" sz="10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　　　　　指の間も洗いましょう。</a:t>
            </a:r>
            <a:endParaRPr lang="en-US" altLang="ja-JP" sz="10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>
              <a:defRPr/>
            </a:pPr>
            <a:r>
              <a:rPr lang="vi" altLang="ja-JP" sz="1800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Lau sạch nước sau khi rửa.</a:t>
            </a:r>
          </a:p>
          <a:p>
            <a:pPr marL="0" indent="0">
              <a:buNone/>
              <a:defRPr/>
            </a:pPr>
            <a:r>
              <a:rPr lang="ja-JP" altLang="en-US" sz="10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　　　　　洗った後は水分を拭きとりましょう。</a:t>
            </a:r>
            <a:endParaRPr lang="en-US" altLang="ja-JP" sz="10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>
              <a:defRPr/>
            </a:pPr>
            <a:r>
              <a:rPr lang="vi" altLang="ja-JP" sz="1800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Hãy </a:t>
            </a:r>
            <a:r>
              <a:rPr lang="vi" altLang="ja-JP" sz="1800" dirty="0">
                <a:solidFill>
                  <a:srgbClr val="FF40FF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dưỡng ẩm bằng kem</a:t>
            </a:r>
            <a:r>
              <a:rPr lang="vi" altLang="ja-JP" sz="1800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nếu da khô.</a:t>
            </a:r>
          </a:p>
          <a:p>
            <a:pPr marL="0" indent="0">
              <a:buNone/>
              <a:defRPr/>
            </a:pPr>
            <a:r>
              <a:rPr lang="vi" altLang="ja-JP" sz="1800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en-US" altLang="ja-JP" sz="1800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 </a:t>
            </a:r>
            <a:r>
              <a:rPr lang="vi" altLang="ja-JP" sz="1800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(Không thoa kem dưỡng ẩm ở các kẽ ngón chân)</a:t>
            </a:r>
          </a:p>
          <a:p>
            <a:pPr marL="0" indent="0">
              <a:buNone/>
              <a:defRPr/>
            </a:pPr>
            <a:r>
              <a:rPr lang="ja-JP" altLang="en-US" sz="10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　　　　　乾燥しているときは</a:t>
            </a:r>
            <a:r>
              <a:rPr lang="ja-JP" altLang="en-US" sz="1000">
                <a:solidFill>
                  <a:srgbClr val="FF40FF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クリームで保湿</a:t>
            </a:r>
            <a:r>
              <a:rPr lang="ja-JP" altLang="en-US" sz="10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しましょう。（</a:t>
            </a:r>
            <a:r>
              <a:rPr lang="ja-JP" altLang="en-US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指の間に保湿クリームは</a:t>
            </a:r>
            <a:r>
              <a:rPr lang="ja-JP" altLang="en-US" sz="10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塗りません）</a:t>
            </a:r>
            <a:endParaRPr lang="en-US" altLang="ja-JP" sz="10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>
              <a:defRPr/>
            </a:pPr>
            <a:r>
              <a:rPr lang="vi" altLang="ja-JP" sz="1800" dirty="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Cắt móng chân sao cho không sát móng.</a:t>
            </a:r>
          </a:p>
          <a:p>
            <a:pPr marL="0" indent="0">
              <a:buNone/>
              <a:defRPr/>
            </a:pPr>
            <a:r>
              <a:rPr lang="ja-JP" altLang="en-US" sz="1000">
                <a:solidFill>
                  <a:schemeClr val="tx1"/>
                </a:solidFill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　　　　爪は深爪にならないように切りましょう。</a:t>
            </a:r>
            <a:endParaRPr lang="en-US" altLang="ja-JP" sz="1000" dirty="0">
              <a:solidFill>
                <a:schemeClr val="tx1"/>
              </a:solidFill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343" y="2734916"/>
            <a:ext cx="768017" cy="1065956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256" y="4736976"/>
            <a:ext cx="561787" cy="1287427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58BE979-F23F-F99B-DD3E-17F11DAE145E}"/>
              </a:ext>
            </a:extLst>
          </p:cNvPr>
          <p:cNvGrpSpPr/>
          <p:nvPr/>
        </p:nvGrpSpPr>
        <p:grpSpPr>
          <a:xfrm>
            <a:off x="421856" y="7113240"/>
            <a:ext cx="6175496" cy="2006833"/>
            <a:chOff x="194388" y="7482671"/>
            <a:chExt cx="6175496" cy="2006833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D986ABFB-9915-4844-B0A1-4A6C4C0BE18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4745" y="7507252"/>
              <a:ext cx="927485" cy="1190164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98252BD5-2E7B-4BA7-AF97-C6A721F224C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2987" y="7482671"/>
              <a:ext cx="902905" cy="1214745"/>
            </a:xfrm>
            <a:prstGeom prst="rect">
              <a:avLst/>
            </a:prstGeom>
          </p:spPr>
        </p:pic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7EBE02E8-1DC4-4C0C-A32C-4EF83C2083B1}"/>
                </a:ext>
              </a:extLst>
            </p:cNvPr>
            <p:cNvSpPr/>
            <p:nvPr/>
          </p:nvSpPr>
          <p:spPr>
            <a:xfrm>
              <a:off x="3573016" y="8778733"/>
              <a:ext cx="2796868" cy="71077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vi" altLang="ja-JP" sz="15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/>
                  <a:cs typeface="Times New Roman" panose="02020603050405020304" pitchFamily="18" charset="0"/>
                </a:rPr>
                <a:t>Có thể nhìn thấy da ngón chân</a:t>
              </a:r>
            </a:p>
            <a:p>
              <a:pPr algn="ctr"/>
              <a:r>
                <a:rPr lang="ja-JP" altLang="en-US" sz="900">
                  <a:solidFill>
                    <a:schemeClr val="tx1"/>
                  </a:solidFill>
                  <a:latin typeface="HGMaruGothicMPRO" panose="020F0600000000000000" pitchFamily="34" charset="-128"/>
                  <a:ea typeface="HGMaruGothicMPRO" panose="020F0600000000000000" pitchFamily="34" charset="-128"/>
                  <a:cs typeface="Calibri"/>
                </a:rPr>
                <a:t>指の皮膚が見える</a:t>
              </a:r>
              <a:endParaRPr lang="vi" altLang="ja-JP" sz="9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F19C5953-0252-46C9-9816-C63C98643D77}"/>
                </a:ext>
              </a:extLst>
            </p:cNvPr>
            <p:cNvSpPr/>
            <p:nvPr/>
          </p:nvSpPr>
          <p:spPr>
            <a:xfrm>
              <a:off x="194388" y="8778733"/>
              <a:ext cx="3090597" cy="71077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vi" altLang="ja-JP" sz="15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/>
                  <a:cs typeface="Times New Roman" panose="02020603050405020304" pitchFamily="18" charset="0"/>
                </a:rPr>
                <a:t>Không thể nhìn thấy da ngón chân</a:t>
              </a:r>
            </a:p>
            <a:p>
              <a:pPr algn="ctr"/>
              <a:r>
                <a:rPr lang="ja-JP" altLang="en-US" sz="900">
                  <a:solidFill>
                    <a:schemeClr val="tx1"/>
                  </a:solidFill>
                  <a:latin typeface="HGMaruGothicMPRO" panose="020F0600000000000000" pitchFamily="34" charset="-128"/>
                  <a:ea typeface="HGMaruGothicMPRO" panose="020F0600000000000000" pitchFamily="34" charset="-128"/>
                  <a:cs typeface="Calibri"/>
                </a:rPr>
                <a:t>指の皮膚が見えない</a:t>
              </a:r>
              <a:endParaRPr lang="vi" altLang="ja-JP" sz="9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endParaRPr>
            </a:p>
          </p:txBody>
        </p:sp>
      </p:grpSp>
      <p:pic>
        <p:nvPicPr>
          <p:cNvPr id="9" name="図 12" descr="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40E7D831-EA13-43B1-9E3D-1D6FBE2715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61248" y="776536"/>
            <a:ext cx="761228" cy="710771"/>
          </a:xfrm>
          <a:prstGeom prst="rect">
            <a:avLst/>
          </a:prstGeom>
        </p:spPr>
      </p:pic>
      <p:sp>
        <p:nvSpPr>
          <p:cNvPr id="4" name="フッター プレースホルダー 4">
            <a:extLst>
              <a:ext uri="{FF2B5EF4-FFF2-40B4-BE49-F238E27FC236}">
                <a16:creationId xmlns:a16="http://schemas.microsoft.com/office/drawing/2014/main" id="{B9E41D2E-14A2-3381-9B48-B8264B9872BE}"/>
              </a:ext>
            </a:extLst>
          </p:cNvPr>
          <p:cNvSpPr txBox="1">
            <a:spLocks/>
          </p:cNvSpPr>
          <p:nvPr/>
        </p:nvSpPr>
        <p:spPr>
          <a:xfrm>
            <a:off x="1628800" y="9569200"/>
            <a:ext cx="3412246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vi-VN" altLang="ja-JP" sz="1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vi-VN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vi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Bệnh tiểu đường và các tổn thương ở bàn chân</a:t>
            </a:r>
          </a:p>
          <a:p>
            <a:r>
              <a:rPr kumimoji="1" lang="ja-JP" altLang="en-US" sz="800"/>
              <a:t>糖尿病と足病変</a:t>
            </a:r>
            <a:endParaRPr kumimoji="1" lang="ja-JP" altLang="en-US" sz="70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7" name="スライド番号プレースホルダー 1">
            <a:extLst>
              <a:ext uri="{FF2B5EF4-FFF2-40B4-BE49-F238E27FC236}">
                <a16:creationId xmlns:a16="http://schemas.microsoft.com/office/drawing/2014/main" id="{6334FDF4-E295-611A-9D3A-AA24A09D90E8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2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/3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5C05ED3-7C36-2DC3-8C21-0AB5DAF6F752}"/>
              </a:ext>
            </a:extLst>
          </p:cNvPr>
          <p:cNvSpPr txBox="1"/>
          <p:nvPr/>
        </p:nvSpPr>
        <p:spPr>
          <a:xfrm>
            <a:off x="5229200" y="11218"/>
            <a:ext cx="122506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vi" altLang="ja-JP" sz="1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 tiếng Việt</a:t>
            </a:r>
            <a:endParaRPr lang="en-US" altLang="ja-JP" sz="14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algn="r" rtl="0"/>
            <a:r>
              <a:rPr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ベトナム語</a:t>
            </a:r>
          </a:p>
        </p:txBody>
      </p:sp>
      <p:pic>
        <p:nvPicPr>
          <p:cNvPr id="14" name="Picture 15">
            <a:extLst>
              <a:ext uri="{FF2B5EF4-FFF2-40B4-BE49-F238E27FC236}">
                <a16:creationId xmlns:a16="http://schemas.microsoft.com/office/drawing/2014/main" id="{F513C6CB-D0E0-7683-B896-58A28F8E938D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045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1"/>
          <p:cNvSpPr txBox="1">
            <a:spLocks/>
          </p:cNvSpPr>
          <p:nvPr/>
        </p:nvSpPr>
        <p:spPr>
          <a:xfrm>
            <a:off x="165887" y="912640"/>
            <a:ext cx="6537325" cy="4950152"/>
          </a:xfrm>
          <a:prstGeom prst="rect">
            <a:avLst/>
          </a:prstGeom>
          <a:noFill/>
          <a:ln w="57150" cap="flat" cmpd="sng" algn="ctr">
            <a:noFill/>
            <a:prstDash val="solid"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ja-JP" altLang="en-US" sz="2000" b="1">
                <a:solidFill>
                  <a:srgbClr val="4676B5"/>
                </a:solidFill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　</a:t>
            </a:r>
            <a:r>
              <a:rPr lang="vi" altLang="ja-JP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Mang giày đúng cỡ chân.</a:t>
            </a:r>
          </a:p>
          <a:p>
            <a:pPr marL="0" indent="0">
              <a:buNone/>
              <a:defRPr/>
            </a:pPr>
            <a:r>
              <a:rPr lang="ja-JP" altLang="en-US" sz="1100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　　　足に合った靴をはく</a:t>
            </a:r>
            <a:endParaRPr lang="en-US" altLang="ja-JP" sz="1100" dirty="0">
              <a:solidFill>
                <a:srgbClr val="4676B5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>
              <a:defRPr/>
            </a:pPr>
            <a:r>
              <a:rPr lang="vi" altLang="ja-JP" sz="18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Hãy kiểm tra chân xem có bị thương không.</a:t>
            </a:r>
          </a:p>
          <a:p>
            <a:pPr marL="0" indent="0">
              <a:buNone/>
              <a:defRPr/>
            </a:pPr>
            <a:r>
              <a:rPr lang="ja-JP" altLang="en-US" sz="10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　　　　　足に傷ができてないか確認しましょう。</a:t>
            </a:r>
            <a:endParaRPr lang="en-US" altLang="ja-JP" sz="1700" dirty="0">
              <a:solidFill>
                <a:schemeClr val="tx1"/>
              </a:solidFill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  <a:p>
            <a:pPr rtl="0">
              <a:defRPr/>
            </a:pPr>
            <a:r>
              <a:rPr lang="vi" altLang="ja-JP" sz="18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Hãy kiểm tra bên trong giày có đá v.v. không</a:t>
            </a:r>
          </a:p>
          <a:p>
            <a:pPr marL="0" indent="0">
              <a:buNone/>
              <a:defRPr/>
            </a:pPr>
            <a:r>
              <a:rPr lang="ja-JP" altLang="en-US" sz="10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　　　　　靴の中に石などがないか確認しましょう。</a:t>
            </a:r>
            <a:endParaRPr lang="en-US" altLang="ja-JP" sz="10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endParaRPr lang="en-US" altLang="ja-JP" sz="1700" dirty="0">
              <a:solidFill>
                <a:schemeClr val="tx1"/>
              </a:solidFill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endParaRPr lang="en-US" altLang="ja-JP" sz="1700" dirty="0">
              <a:solidFill>
                <a:schemeClr val="tx1"/>
              </a:solidFill>
              <a:latin typeface="Times New Roman" panose="02020603050405020304" pitchFamily="18" charset="0"/>
              <a:ea typeface="HG丸ｺﾞｼｯｸM-PRO" pitchFamily="50" charset="-128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ja-JP" altLang="en-US" sz="2000" b="1">
                <a:solidFill>
                  <a:schemeClr val="accent1"/>
                </a:solidFill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　</a:t>
            </a:r>
            <a:r>
              <a:rPr lang="vi" altLang="ja-JP" sz="2000" b="1" dirty="0">
                <a:solidFill>
                  <a:schemeClr val="accent1"/>
                </a:solidFill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Không đi chân trần,</a:t>
            </a:r>
            <a:r>
              <a:rPr lang="vi" altLang="ja-JP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mang tất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ja-JP" altLang="en-US" sz="1100">
                <a:solidFill>
                  <a:schemeClr val="accent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　　　裸足はやめて</a:t>
            </a:r>
            <a:r>
              <a:rPr lang="ja-JP" altLang="en-US" sz="1100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靴下をはく</a:t>
            </a:r>
            <a:endParaRPr lang="en-US" altLang="ja-JP" sz="1100" dirty="0">
              <a:solidFill>
                <a:srgbClr val="4676B5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defRPr/>
            </a:pPr>
            <a:r>
              <a:rPr lang="vi" altLang="ja-JP" sz="18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Phòng ngừa nấm chân.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ja-JP" altLang="en-US" sz="10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　　　　　水虫を防げます。</a:t>
            </a:r>
            <a:endParaRPr lang="en-US" altLang="ja-JP" sz="10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defRPr/>
            </a:pPr>
            <a:r>
              <a:rPr lang="vi" altLang="ja-JP" sz="18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Tất 5 ngón cũng được khuyên dùng.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ja-JP" altLang="en-US" sz="10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　　　　　５本指靴下もお勧めです。</a:t>
            </a:r>
            <a:endParaRPr lang="en-US" altLang="ja-JP" sz="10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endParaRPr lang="en-US" altLang="ja-JP" sz="1700" dirty="0">
              <a:solidFill>
                <a:schemeClr val="tx1"/>
              </a:solidFill>
              <a:latin typeface="Times New Roman" panose="02020603050405020304" pitchFamily="18" charset="0"/>
              <a:ea typeface="HG丸ｺﾞｼｯｸM-PRO" pitchFamily="50" charset="-128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endParaRPr lang="en-US" altLang="ja-JP" sz="1700" dirty="0">
              <a:solidFill>
                <a:schemeClr val="tx1"/>
              </a:solidFill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ja-JP" altLang="en-US" sz="2000" b="1">
                <a:solidFill>
                  <a:srgbClr val="4676B5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　</a:t>
            </a:r>
            <a:r>
              <a:rPr lang="vi" altLang="ja-JP" sz="2000" b="1" dirty="0">
                <a:solidFill>
                  <a:srgbClr val="4676B5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Lưu ý</a:t>
            </a:r>
            <a:r>
              <a:rPr lang="vi" altLang="ja-JP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</a:t>
            </a:r>
            <a:r>
              <a:rPr lang="en-US" altLang="ja-JP" sz="2000" b="1" dirty="0" err="1">
                <a:solidFill>
                  <a:srgbClr val="4676B5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bị</a:t>
            </a:r>
            <a:r>
              <a:rPr lang="en-US" altLang="ja-JP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</a:t>
            </a:r>
            <a:r>
              <a:rPr lang="vi" altLang="ja-JP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bỏng nhiệt độ thấp do túi chườm nóng, </a:t>
            </a:r>
            <a:br>
              <a:rPr lang="vi" altLang="ja-JP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</a:br>
            <a:r>
              <a:rPr lang="vi" altLang="ja-JP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  túi giữ nhiệt v.v.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ja-JP" altLang="en-US" sz="1100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　　　湯たんぽやカイロなどの低温やけどに注意する</a:t>
            </a:r>
            <a:endParaRPr lang="en-US" altLang="ja-JP" sz="1100" dirty="0">
              <a:solidFill>
                <a:srgbClr val="4676B5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248" y="1611093"/>
            <a:ext cx="605794" cy="893635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740" y="3728864"/>
            <a:ext cx="709524" cy="652979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041235A-020B-86A7-0831-32B030E2DEB4}"/>
              </a:ext>
            </a:extLst>
          </p:cNvPr>
          <p:cNvGrpSpPr/>
          <p:nvPr/>
        </p:nvGrpSpPr>
        <p:grpSpPr>
          <a:xfrm>
            <a:off x="332656" y="6033120"/>
            <a:ext cx="6176467" cy="1605130"/>
            <a:chOff x="154789" y="6457813"/>
            <a:chExt cx="6176467" cy="1605130"/>
          </a:xfrm>
        </p:grpSpPr>
        <p:pic>
          <p:nvPicPr>
            <p:cNvPr id="23" name="図 23" descr="座る, テーブル, 暗い, コンピュータ が含まれている画像&#10;&#10;説明は自動で生成されたものです">
              <a:extLst>
                <a:ext uri="{FF2B5EF4-FFF2-40B4-BE49-F238E27FC236}">
                  <a16:creationId xmlns:a16="http://schemas.microsoft.com/office/drawing/2014/main" id="{DEBAEAAC-2FB8-46AF-A175-AA6289703F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4933" t="38116" r="2745" b="6278"/>
            <a:stretch/>
          </p:blipFill>
          <p:spPr>
            <a:xfrm>
              <a:off x="1923177" y="6609111"/>
              <a:ext cx="775074" cy="415431"/>
            </a:xfrm>
            <a:prstGeom prst="rect">
              <a:avLst/>
            </a:prstGeom>
          </p:spPr>
        </p:pic>
        <p:pic>
          <p:nvPicPr>
            <p:cNvPr id="24" name="図 24" descr="ホイール, スポーツゲーム が含まれている画像&#10;&#10;説明は自動で生成されたものです">
              <a:extLst>
                <a:ext uri="{FF2B5EF4-FFF2-40B4-BE49-F238E27FC236}">
                  <a16:creationId xmlns:a16="http://schemas.microsoft.com/office/drawing/2014/main" id="{68270E88-ED3B-4F85-B138-387EB681AC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046" t="4102" r="5381" b="7493"/>
            <a:stretch/>
          </p:blipFill>
          <p:spPr>
            <a:xfrm>
              <a:off x="514936" y="6537177"/>
              <a:ext cx="637304" cy="487365"/>
            </a:xfrm>
            <a:prstGeom prst="rect">
              <a:avLst/>
            </a:prstGeom>
          </p:spPr>
        </p:pic>
        <p:pic>
          <p:nvPicPr>
            <p:cNvPr id="25" name="図 25" descr="文字と数字と文字の加工写真&#10;&#10;説明は自動で生成されたものです">
              <a:extLst>
                <a:ext uri="{FF2B5EF4-FFF2-40B4-BE49-F238E27FC236}">
                  <a16:creationId xmlns:a16="http://schemas.microsoft.com/office/drawing/2014/main" id="{ABDB416D-AFF3-4476-AC9D-B644D0FAEC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5236" t="6107" r="5755" b="6852"/>
            <a:stretch/>
          </p:blipFill>
          <p:spPr>
            <a:xfrm>
              <a:off x="3419277" y="6457813"/>
              <a:ext cx="776350" cy="718025"/>
            </a:xfrm>
            <a:prstGeom prst="rect">
              <a:avLst/>
            </a:prstGeom>
          </p:spPr>
        </p:pic>
        <p:pic>
          <p:nvPicPr>
            <p:cNvPr id="26" name="図 26" descr="ケーキ, 座る, テーブル, 紙 が含まれている画像&#10;&#10;説明は自動で生成されたものです">
              <a:extLst>
                <a:ext uri="{FF2B5EF4-FFF2-40B4-BE49-F238E27FC236}">
                  <a16:creationId xmlns:a16="http://schemas.microsoft.com/office/drawing/2014/main" id="{E08190B9-B93E-4539-ABCF-F126B515A1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1046" t="6780" r="1369" b="7419"/>
            <a:stretch/>
          </p:blipFill>
          <p:spPr>
            <a:xfrm>
              <a:off x="4965288" y="6507566"/>
              <a:ext cx="870258" cy="716432"/>
            </a:xfrm>
            <a:prstGeom prst="rect">
              <a:avLst/>
            </a:prstGeom>
          </p:spPr>
        </p:pic>
        <p:sp>
          <p:nvSpPr>
            <p:cNvPr id="27" name="正方形/長方形 26">
              <a:extLst>
                <a:ext uri="{FF2B5EF4-FFF2-40B4-BE49-F238E27FC236}">
                  <a16:creationId xmlns:a16="http://schemas.microsoft.com/office/drawing/2014/main" id="{9C8ED7B4-B274-4A58-936B-0FC329BD6909}"/>
                </a:ext>
              </a:extLst>
            </p:cNvPr>
            <p:cNvSpPr/>
            <p:nvPr/>
          </p:nvSpPr>
          <p:spPr>
            <a:xfrm>
              <a:off x="154789" y="7514315"/>
              <a:ext cx="1506410" cy="4739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r>
                <a:rPr lang="vi" altLang="ja-JP" sz="1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/>
                  <a:cs typeface="Times New Roman" panose="02020603050405020304" pitchFamily="18" charset="0"/>
                </a:rPr>
                <a:t>Túi chườm nóng</a:t>
              </a:r>
            </a:p>
            <a:p>
              <a:pPr algn="ctr"/>
              <a:r>
                <a:rPr lang="ja-JP" altLang="en-US" sz="800">
                  <a:solidFill>
                    <a:schemeClr val="tx1"/>
                  </a:solidFill>
                  <a:latin typeface="HGMaruGothicMPRO" panose="020F0600000000000000" pitchFamily="34" charset="-128"/>
                  <a:ea typeface="HGMaruGothicMPRO" panose="020F0600000000000000" pitchFamily="34" charset="-128"/>
                  <a:cs typeface="Calibri"/>
                </a:rPr>
                <a:t>湯タンポ</a:t>
              </a:r>
            </a:p>
          </p:txBody>
        </p:sp>
        <p:sp>
          <p:nvSpPr>
            <p:cNvPr id="29" name="正方形/長方形 28">
              <a:extLst>
                <a:ext uri="{FF2B5EF4-FFF2-40B4-BE49-F238E27FC236}">
                  <a16:creationId xmlns:a16="http://schemas.microsoft.com/office/drawing/2014/main" id="{7548AC92-86EC-478F-8C10-FE13235A6932}"/>
                </a:ext>
              </a:extLst>
            </p:cNvPr>
            <p:cNvSpPr/>
            <p:nvPr/>
          </p:nvSpPr>
          <p:spPr>
            <a:xfrm>
              <a:off x="1772817" y="7507852"/>
              <a:ext cx="1203097" cy="4868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 rtl="0"/>
              <a:r>
                <a:rPr lang="vi" altLang="ja-JP" sz="1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/>
                  <a:cs typeface="Times New Roman" panose="02020603050405020304" pitchFamily="18" charset="0"/>
                </a:rPr>
                <a:t>Túi giữ nhiệt</a:t>
              </a:r>
            </a:p>
            <a:p>
              <a:pPr algn="ctr"/>
              <a:r>
                <a:rPr lang="ja-JP" altLang="en-US" sz="800">
                  <a:solidFill>
                    <a:schemeClr val="tx1"/>
                  </a:solidFill>
                  <a:latin typeface="HGMaruGothicMPRO" panose="020F0600000000000000" pitchFamily="34" charset="-128"/>
                  <a:ea typeface="HGMaruGothicMPRO" panose="020F0600000000000000" pitchFamily="34" charset="-128"/>
                  <a:cs typeface="Calibri"/>
                </a:rPr>
                <a:t>カイロ</a:t>
              </a:r>
            </a:p>
          </p:txBody>
        </p:sp>
        <p:sp>
          <p:nvSpPr>
            <p:cNvPr id="30" name="正方形/長方形 29">
              <a:extLst>
                <a:ext uri="{FF2B5EF4-FFF2-40B4-BE49-F238E27FC236}">
                  <a16:creationId xmlns:a16="http://schemas.microsoft.com/office/drawing/2014/main" id="{3D9A8A15-F692-4CE1-B17C-A97D8AB874E6}"/>
                </a:ext>
              </a:extLst>
            </p:cNvPr>
            <p:cNvSpPr/>
            <p:nvPr/>
          </p:nvSpPr>
          <p:spPr>
            <a:xfrm>
              <a:off x="3235682" y="7443771"/>
              <a:ext cx="995515" cy="6191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 rtl="0"/>
              <a:r>
                <a:rPr lang="vi" altLang="ja-JP" sz="1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/>
                  <a:cs typeface="Times New Roman" panose="02020603050405020304" pitchFamily="18" charset="0"/>
                </a:rPr>
                <a:t>Lò sưởi</a:t>
              </a:r>
              <a:endParaRPr lang="en-US" altLang="ja-JP" sz="1400" b="1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endParaRPr>
            </a:p>
            <a:p>
              <a:pPr algn="ctr"/>
              <a:r>
                <a:rPr lang="ja-JP" altLang="en-US" sz="900">
                  <a:solidFill>
                    <a:schemeClr val="tx1"/>
                  </a:solidFill>
                  <a:latin typeface="HGMaruGothicMPRO" panose="020F0600000000000000" pitchFamily="34" charset="-128"/>
                  <a:ea typeface="HGMaruGothicMPRO" panose="020F0600000000000000" pitchFamily="34" charset="-128"/>
                  <a:cs typeface="Calibri"/>
                </a:rPr>
                <a:t>ストーブ</a:t>
              </a:r>
            </a:p>
          </p:txBody>
        </p:sp>
        <p:sp>
          <p:nvSpPr>
            <p:cNvPr id="31" name="正方形/長方形 30">
              <a:extLst>
                <a:ext uri="{FF2B5EF4-FFF2-40B4-BE49-F238E27FC236}">
                  <a16:creationId xmlns:a16="http://schemas.microsoft.com/office/drawing/2014/main" id="{DF24DED3-A759-438D-ACAC-48920DF73321}"/>
                </a:ext>
              </a:extLst>
            </p:cNvPr>
            <p:cNvSpPr/>
            <p:nvPr/>
          </p:nvSpPr>
          <p:spPr>
            <a:xfrm>
              <a:off x="4684660" y="7456380"/>
              <a:ext cx="1646596" cy="5486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 rtl="0"/>
              <a:r>
                <a:rPr lang="vi" altLang="ja-JP" sz="1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/>
                  <a:cs typeface="Times New Roman" panose="02020603050405020304" pitchFamily="18" charset="0"/>
                </a:rPr>
                <a:t>Bàn sưởi kotatsu</a:t>
              </a:r>
            </a:p>
            <a:p>
              <a:pPr algn="ctr"/>
              <a:r>
                <a:rPr lang="ja-JP" altLang="en-US" sz="900">
                  <a:solidFill>
                    <a:schemeClr val="tx1"/>
                  </a:solidFill>
                  <a:latin typeface="HGMaruGothicMPRO" panose="020F0600000000000000" pitchFamily="34" charset="-128"/>
                  <a:ea typeface="HGMaruGothicMPRO" panose="020F0600000000000000" pitchFamily="34" charset="-128"/>
                  <a:cs typeface="Calibri"/>
                </a:rPr>
                <a:t>こたつ</a:t>
              </a:r>
            </a:p>
          </p:txBody>
        </p:sp>
      </p:grpSp>
      <p:sp>
        <p:nvSpPr>
          <p:cNvPr id="4" name="フッター プレースホルダー 4">
            <a:extLst>
              <a:ext uri="{FF2B5EF4-FFF2-40B4-BE49-F238E27FC236}">
                <a16:creationId xmlns:a16="http://schemas.microsoft.com/office/drawing/2014/main" id="{37A79824-9BC3-2BBE-EF7C-C2831B7B268D}"/>
              </a:ext>
            </a:extLst>
          </p:cNvPr>
          <p:cNvSpPr txBox="1">
            <a:spLocks/>
          </p:cNvSpPr>
          <p:nvPr/>
        </p:nvSpPr>
        <p:spPr>
          <a:xfrm>
            <a:off x="1628800" y="9569200"/>
            <a:ext cx="3412246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vi-VN" altLang="ja-JP" sz="1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vi-VN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vi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Bệnh tiểu đường và các tổn thương ở bàn chân</a:t>
            </a:r>
          </a:p>
          <a:p>
            <a:r>
              <a:rPr kumimoji="1" lang="ja-JP" altLang="en-US" sz="800"/>
              <a:t>糖尿病と足病変</a:t>
            </a:r>
            <a:endParaRPr kumimoji="1" lang="ja-JP" altLang="en-US" sz="70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9" name="スライド番号プレースホルダー 1">
            <a:extLst>
              <a:ext uri="{FF2B5EF4-FFF2-40B4-BE49-F238E27FC236}">
                <a16:creationId xmlns:a16="http://schemas.microsoft.com/office/drawing/2014/main" id="{4E95520B-452C-092D-C715-F5C25C6F6DEF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3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/3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1E11410-23BA-404B-3F40-DC42FD7A251F}"/>
              </a:ext>
            </a:extLst>
          </p:cNvPr>
          <p:cNvSpPr txBox="1"/>
          <p:nvPr/>
        </p:nvSpPr>
        <p:spPr>
          <a:xfrm>
            <a:off x="5229200" y="11218"/>
            <a:ext cx="122506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vi" altLang="ja-JP" sz="1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 tiếng Việt</a:t>
            </a:r>
            <a:endParaRPr lang="en-US" altLang="ja-JP" sz="14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algn="r" rtl="0"/>
            <a:r>
              <a:rPr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ベトナム語</a:t>
            </a:r>
          </a:p>
        </p:txBody>
      </p:sp>
      <p:pic>
        <p:nvPicPr>
          <p:cNvPr id="11" name="Picture 15">
            <a:extLst>
              <a:ext uri="{FF2B5EF4-FFF2-40B4-BE49-F238E27FC236}">
                <a16:creationId xmlns:a16="http://schemas.microsoft.com/office/drawing/2014/main" id="{19AAF5CB-FF4F-68A7-DAC3-4A3315049D2C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5376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5" ma:contentTypeDescription="新しいドキュメントを作成します。" ma:contentTypeScope="" ma:versionID="ec6653aecfb0b4caf0491b54661ca33a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6ec018fe822cf1b0bac1cc40b73a61aa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c054a63-b167-4c04-b5d0-d411ebb564cb" xsi:nil="true"/>
    <lcf76f155ced4ddcb4097134ff3c332f xmlns="2cbc4e30-bd4c-493e-9827-f761ae7f285c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57ABCE9-CE94-402D-8647-285FFD3AF1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B4F8C5C-2B1E-40C4-8EE7-D302E87C6187}">
  <ds:schemaRefs>
    <ds:schemaRef ds:uri="http://purl.org/dc/terms/"/>
    <ds:schemaRef ds:uri="http://schemas.openxmlformats.org/package/2006/metadata/core-properties"/>
    <ds:schemaRef ds:uri="http://purl.org/dc/elements/1.1/"/>
    <ds:schemaRef ds:uri="2cbc4e30-bd4c-493e-9827-f761ae7f285c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5c054a63-b167-4c04-b5d0-d411ebb564cb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DD6DDD2-351B-4F52-AE2B-44708875EF4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693</Words>
  <Application>Microsoft Macintosh PowerPoint</Application>
  <PresentationFormat>A4 210 x 297 mm</PresentationFormat>
  <Paragraphs>115</Paragraphs>
  <Slides>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0" baseType="lpstr">
      <vt:lpstr>Gulim</vt:lpstr>
      <vt:lpstr>HGMaruGothicMPRO</vt:lpstr>
      <vt:lpstr>HGMaruGothicMPRO</vt:lpstr>
      <vt:lpstr>Arial</vt:lpstr>
      <vt:lpstr>Calibri</vt:lpstr>
      <vt:lpstr>Times New Roman</vt:lpstr>
      <vt:lpstr>Office ​​テーマ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2023-02-08T08:52:51Z</dcterms:created>
  <dcterms:modified xsi:type="dcterms:W3CDTF">2024-01-17T07:23:58Z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0x0101006AD6CFD96EA1914D84868EB8714DE2E6</vt:lpwstr>
  </property>
  <property fmtid="{D5CDD505-2E9C-101B-9397-08002B2CF9AE}" pid="3" name="MediaServiceImageTags">
    <vt:lpwstr/>
  </property>
</Properties>
</file>