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9"/>
  </p:notesMasterIdLst>
  <p:handoutMasterIdLst>
    <p:handoutMasterId r:id="rId10"/>
  </p:handoutMasterIdLst>
  <p:sldIdLst>
    <p:sldId id="257" r:id="rId5"/>
    <p:sldId id="261" r:id="rId6"/>
    <p:sldId id="260" r:id="rId7"/>
    <p:sldId id="262" r:id="rId8"/>
  </p:sldIdLst>
  <p:sldSz cx="6858000" cy="9906000" type="A4"/>
  <p:notesSz cx="6805613" cy="9939338"/>
  <p:defaultTextStyle>
    <a:defPPr rtl="0">
      <a:defRPr lang="ko-KR"/>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AEC6A6-E0A5-234D-9A02-B04BAF935204}" v="17" dt="2024-01-17T06:09:18.4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57" autoAdjust="0"/>
    <p:restoredTop sz="96755"/>
  </p:normalViewPr>
  <p:slideViewPr>
    <p:cSldViewPr snapToGrid="0" snapToObjects="1">
      <p:cViewPr varScale="1">
        <p:scale>
          <a:sx n="101" d="100"/>
          <a:sy n="101" d="100"/>
        </p:scale>
        <p:origin x="1272" y="208"/>
      </p:cViewPr>
      <p:guideLst>
        <p:guide orient="horz" pos="3120"/>
        <p:guide pos="2160"/>
      </p:guideLst>
    </p:cSldViewPr>
  </p:slideViewPr>
  <p:outlineViewPr>
    <p:cViewPr>
      <p:scale>
        <a:sx n="33" d="100"/>
        <a:sy n="33" d="100"/>
      </p:scale>
      <p:origin x="-64"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垣 典子" userId="75e47cb5-aee2-4599-8dc9-4d0088e0ed8e" providerId="ADAL" clId="{60AEC6A6-E0A5-234D-9A02-B04BAF935204}"/>
    <pc:docChg chg="undo custSel modSld">
      <pc:chgData name="稲垣 典子" userId="75e47cb5-aee2-4599-8dc9-4d0088e0ed8e" providerId="ADAL" clId="{60AEC6A6-E0A5-234D-9A02-B04BAF935204}" dt="2024-01-17T07:23:28.502" v="1503" actId="20577"/>
      <pc:docMkLst>
        <pc:docMk/>
      </pc:docMkLst>
      <pc:sldChg chg="addSp delSp modSp mod modNotesTx">
        <pc:chgData name="稲垣 典子" userId="75e47cb5-aee2-4599-8dc9-4d0088e0ed8e" providerId="ADAL" clId="{60AEC6A6-E0A5-234D-9A02-B04BAF935204}" dt="2024-01-17T07:22:02.491" v="1499" actId="20577"/>
        <pc:sldMkLst>
          <pc:docMk/>
          <pc:sldMk cId="1014535471" sldId="257"/>
        </pc:sldMkLst>
        <pc:spChg chg="del">
          <ac:chgData name="稲垣 典子" userId="75e47cb5-aee2-4599-8dc9-4d0088e0ed8e" providerId="ADAL" clId="{60AEC6A6-E0A5-234D-9A02-B04BAF935204}" dt="2024-01-17T06:06:32.524" v="3" actId="478"/>
          <ac:spMkLst>
            <pc:docMk/>
            <pc:sldMk cId="1014535471" sldId="257"/>
            <ac:spMk id="2" creationId="{00000000-0000-0000-0000-000000000000}"/>
          </ac:spMkLst>
        </pc:spChg>
        <pc:spChg chg="mod">
          <ac:chgData name="稲垣 典子" userId="75e47cb5-aee2-4599-8dc9-4d0088e0ed8e" providerId="ADAL" clId="{60AEC6A6-E0A5-234D-9A02-B04BAF935204}" dt="2024-01-17T07:02:09.382" v="900" actId="13926"/>
          <ac:spMkLst>
            <pc:docMk/>
            <pc:sldMk cId="1014535471" sldId="257"/>
            <ac:spMk id="3" creationId="{00000000-0000-0000-0000-000000000000}"/>
          </ac:spMkLst>
        </pc:spChg>
        <pc:spChg chg="del mod">
          <ac:chgData name="稲垣 典子" userId="75e47cb5-aee2-4599-8dc9-4d0088e0ed8e" providerId="ADAL" clId="{60AEC6A6-E0A5-234D-9A02-B04BAF935204}" dt="2024-01-17T06:08:03.876" v="42" actId="478"/>
          <ac:spMkLst>
            <pc:docMk/>
            <pc:sldMk cId="1014535471" sldId="257"/>
            <ac:spMk id="4" creationId="{4C9B45E8-A173-1047-A5BB-F9F5CCA28090}"/>
          </ac:spMkLst>
        </pc:spChg>
        <pc:spChg chg="mod">
          <ac:chgData name="稲垣 典子" userId="75e47cb5-aee2-4599-8dc9-4d0088e0ed8e" providerId="ADAL" clId="{60AEC6A6-E0A5-234D-9A02-B04BAF935204}" dt="2024-01-17T06:39:23.437" v="476" actId="1036"/>
          <ac:spMkLst>
            <pc:docMk/>
            <pc:sldMk cId="1014535471" sldId="257"/>
            <ac:spMk id="5" creationId="{00000000-0000-0000-0000-000000000000}"/>
          </ac:spMkLst>
        </pc:spChg>
        <pc:spChg chg="add mod">
          <ac:chgData name="稲垣 典子" userId="75e47cb5-aee2-4599-8dc9-4d0088e0ed8e" providerId="ADAL" clId="{60AEC6A6-E0A5-234D-9A02-B04BAF935204}" dt="2024-01-17T06:07:00.872" v="25"/>
          <ac:spMkLst>
            <pc:docMk/>
            <pc:sldMk cId="1014535471" sldId="257"/>
            <ac:spMk id="9" creationId="{D328648D-1FAB-3160-5C3B-1597D79B84F8}"/>
          </ac:spMkLst>
        </pc:spChg>
        <pc:spChg chg="del">
          <ac:chgData name="稲垣 典子" userId="75e47cb5-aee2-4599-8dc9-4d0088e0ed8e" providerId="ADAL" clId="{60AEC6A6-E0A5-234D-9A02-B04BAF935204}" dt="2024-01-17T06:06:29.132" v="2" actId="478"/>
          <ac:spMkLst>
            <pc:docMk/>
            <pc:sldMk cId="1014535471" sldId="257"/>
            <ac:spMk id="10" creationId="{E0A3DAB2-424E-2DDF-D0BB-306EBFA50D52}"/>
          </ac:spMkLst>
        </pc:spChg>
        <pc:spChg chg="add mod">
          <ac:chgData name="稲垣 典子" userId="75e47cb5-aee2-4599-8dc9-4d0088e0ed8e" providerId="ADAL" clId="{60AEC6A6-E0A5-234D-9A02-B04BAF935204}" dt="2024-01-17T06:07:20.284" v="29" actId="20577"/>
          <ac:spMkLst>
            <pc:docMk/>
            <pc:sldMk cId="1014535471" sldId="257"/>
            <ac:spMk id="11" creationId="{4745A119-C5D5-73A5-C3F4-4E80A10572D4}"/>
          </ac:spMkLst>
        </pc:spChg>
        <pc:spChg chg="add mod">
          <ac:chgData name="稲垣 典子" userId="75e47cb5-aee2-4599-8dc9-4d0088e0ed8e" providerId="ADAL" clId="{60AEC6A6-E0A5-234D-9A02-B04BAF935204}" dt="2024-01-17T06:08:01.535" v="41"/>
          <ac:spMkLst>
            <pc:docMk/>
            <pc:sldMk cId="1014535471" sldId="257"/>
            <ac:spMk id="12" creationId="{BA24245D-ED28-96AD-F3DB-F4D03839235C}"/>
          </ac:spMkLst>
        </pc:spChg>
        <pc:picChg chg="mod">
          <ac:chgData name="稲垣 典子" userId="75e47cb5-aee2-4599-8dc9-4d0088e0ed8e" providerId="ADAL" clId="{60AEC6A6-E0A5-234D-9A02-B04BAF935204}" dt="2024-01-17T06:39:29.256" v="493" actId="1038"/>
          <ac:picMkLst>
            <pc:docMk/>
            <pc:sldMk cId="1014535471" sldId="257"/>
            <ac:picMk id="6" creationId="{00000000-0000-0000-0000-000000000000}"/>
          </ac:picMkLst>
        </pc:picChg>
        <pc:picChg chg="del mod">
          <ac:chgData name="稲垣 典子" userId="75e47cb5-aee2-4599-8dc9-4d0088e0ed8e" providerId="ADAL" clId="{60AEC6A6-E0A5-234D-9A02-B04BAF935204}" dt="2024-01-17T06:06:26.214" v="1" actId="478"/>
          <ac:picMkLst>
            <pc:docMk/>
            <pc:sldMk cId="1014535471" sldId="257"/>
            <ac:picMk id="7" creationId="{00000000-0000-0000-0000-000000000000}"/>
          </ac:picMkLst>
        </pc:picChg>
        <pc:picChg chg="add mod">
          <ac:chgData name="稲垣 典子" userId="75e47cb5-aee2-4599-8dc9-4d0088e0ed8e" providerId="ADAL" clId="{60AEC6A6-E0A5-234D-9A02-B04BAF935204}" dt="2024-01-17T06:06:55.554" v="24"/>
          <ac:picMkLst>
            <pc:docMk/>
            <pc:sldMk cId="1014535471" sldId="257"/>
            <ac:picMk id="8" creationId="{F4B7CF21-581E-9FD2-B106-2B08058888F7}"/>
          </ac:picMkLst>
        </pc:picChg>
      </pc:sldChg>
      <pc:sldChg chg="addSp delSp modSp mod modNotesTx">
        <pc:chgData name="稲垣 典子" userId="75e47cb5-aee2-4599-8dc9-4d0088e0ed8e" providerId="ADAL" clId="{60AEC6A6-E0A5-234D-9A02-B04BAF935204}" dt="2024-01-17T07:23:28.502" v="1503" actId="20577"/>
        <pc:sldMkLst>
          <pc:docMk/>
          <pc:sldMk cId="3634746676" sldId="260"/>
        </pc:sldMkLst>
        <pc:spChg chg="del">
          <ac:chgData name="稲垣 典子" userId="75e47cb5-aee2-4599-8dc9-4d0088e0ed8e" providerId="ADAL" clId="{60AEC6A6-E0A5-234D-9A02-B04BAF935204}" dt="2024-01-17T06:08:15.096" v="45" actId="478"/>
          <ac:spMkLst>
            <pc:docMk/>
            <pc:sldMk cId="3634746676" sldId="260"/>
            <ac:spMk id="2" creationId="{A5E04D45-91A6-E870-CD13-E36C1838C021}"/>
          </ac:spMkLst>
        </pc:spChg>
        <pc:spChg chg="add mod">
          <ac:chgData name="稲垣 典子" userId="75e47cb5-aee2-4599-8dc9-4d0088e0ed8e" providerId="ADAL" clId="{60AEC6A6-E0A5-234D-9A02-B04BAF935204}" dt="2024-01-17T06:08:50.650" v="60"/>
          <ac:spMkLst>
            <pc:docMk/>
            <pc:sldMk cId="3634746676" sldId="260"/>
            <ac:spMk id="3" creationId="{7DBA8F7B-2F0D-5903-AB8B-0F708368003F}"/>
          </ac:spMkLst>
        </pc:spChg>
        <pc:spChg chg="del">
          <ac:chgData name="稲垣 典子" userId="75e47cb5-aee2-4599-8dc9-4d0088e0ed8e" providerId="ADAL" clId="{60AEC6A6-E0A5-234D-9A02-B04BAF935204}" dt="2024-01-17T06:08:19.697" v="46" actId="478"/>
          <ac:spMkLst>
            <pc:docMk/>
            <pc:sldMk cId="3634746676" sldId="260"/>
            <ac:spMk id="4" creationId="{00000000-0000-0000-0000-000000000000}"/>
          </ac:spMkLst>
        </pc:spChg>
        <pc:spChg chg="add mod">
          <ac:chgData name="稲垣 典子" userId="75e47cb5-aee2-4599-8dc9-4d0088e0ed8e" providerId="ADAL" clId="{60AEC6A6-E0A5-234D-9A02-B04BAF935204}" dt="2024-01-17T06:08:59.016" v="63"/>
          <ac:spMkLst>
            <pc:docMk/>
            <pc:sldMk cId="3634746676" sldId="260"/>
            <ac:spMk id="5" creationId="{8402CB84-B979-54E7-F3DD-D89AB77AA8D3}"/>
          </ac:spMkLst>
        </pc:spChg>
        <pc:spChg chg="del">
          <ac:chgData name="稲垣 典子" userId="75e47cb5-aee2-4599-8dc9-4d0088e0ed8e" providerId="ADAL" clId="{60AEC6A6-E0A5-234D-9A02-B04BAF935204}" dt="2024-01-17T06:08:21.764" v="47" actId="478"/>
          <ac:spMkLst>
            <pc:docMk/>
            <pc:sldMk cId="3634746676" sldId="260"/>
            <ac:spMk id="6" creationId="{160A3E20-66FF-AEEC-4152-4E9E62E2A0C4}"/>
          </ac:spMkLst>
        </pc:spChg>
        <pc:spChg chg="add mod">
          <ac:chgData name="稲垣 典子" userId="75e47cb5-aee2-4599-8dc9-4d0088e0ed8e" providerId="ADAL" clId="{60AEC6A6-E0A5-234D-9A02-B04BAF935204}" dt="2024-01-17T06:09:08.335" v="66"/>
          <ac:spMkLst>
            <pc:docMk/>
            <pc:sldMk cId="3634746676" sldId="260"/>
            <ac:spMk id="7" creationId="{532077D7-38B8-4487-FD1E-D3BA2F80E1BD}"/>
          </ac:spMkLst>
        </pc:spChg>
        <pc:spChg chg="mod">
          <ac:chgData name="稲垣 典子" userId="75e47cb5-aee2-4599-8dc9-4d0088e0ed8e" providerId="ADAL" clId="{60AEC6A6-E0A5-234D-9A02-B04BAF935204}" dt="2024-01-17T07:01:55.360" v="897" actId="13926"/>
          <ac:spMkLst>
            <pc:docMk/>
            <pc:sldMk cId="3634746676" sldId="260"/>
            <ac:spMk id="11" creationId="{76E6FCE0-E4F2-DC16-0039-9AB6BA97A451}"/>
          </ac:spMkLst>
        </pc:spChg>
        <pc:picChg chg="add mod">
          <ac:chgData name="稲垣 典子" userId="75e47cb5-aee2-4599-8dc9-4d0088e0ed8e" providerId="ADAL" clId="{60AEC6A6-E0A5-234D-9A02-B04BAF935204}" dt="2024-01-17T06:09:17.180" v="69"/>
          <ac:picMkLst>
            <pc:docMk/>
            <pc:sldMk cId="3634746676" sldId="260"/>
            <ac:picMk id="8" creationId="{3B7ED324-CF79-DCE3-DBF9-48CC821001D9}"/>
          </ac:picMkLst>
        </pc:picChg>
        <pc:picChg chg="del mod">
          <ac:chgData name="稲垣 典子" userId="75e47cb5-aee2-4599-8dc9-4d0088e0ed8e" providerId="ADAL" clId="{60AEC6A6-E0A5-234D-9A02-B04BAF935204}" dt="2024-01-17T06:08:13.689" v="44" actId="478"/>
          <ac:picMkLst>
            <pc:docMk/>
            <pc:sldMk cId="3634746676" sldId="260"/>
            <ac:picMk id="9" creationId="{00000000-0000-0000-0000-000000000000}"/>
          </ac:picMkLst>
        </pc:picChg>
      </pc:sldChg>
      <pc:sldChg chg="addSp delSp modSp mod modNotesTx">
        <pc:chgData name="稲垣 典子" userId="75e47cb5-aee2-4599-8dc9-4d0088e0ed8e" providerId="ADAL" clId="{60AEC6A6-E0A5-234D-9A02-B04BAF935204}" dt="2024-01-17T07:23:03.708" v="1501" actId="20577"/>
        <pc:sldMkLst>
          <pc:docMk/>
          <pc:sldMk cId="1821642664" sldId="261"/>
        </pc:sldMkLst>
        <pc:spChg chg="del">
          <ac:chgData name="稲垣 典子" userId="75e47cb5-aee2-4599-8dc9-4d0088e0ed8e" providerId="ADAL" clId="{60AEC6A6-E0A5-234D-9A02-B04BAF935204}" dt="2024-01-17T06:08:44.097" v="58" actId="478"/>
          <ac:spMkLst>
            <pc:docMk/>
            <pc:sldMk cId="1821642664" sldId="261"/>
            <ac:spMk id="2" creationId="{00000000-0000-0000-0000-000000000000}"/>
          </ac:spMkLst>
        </pc:spChg>
        <pc:spChg chg="mod">
          <ac:chgData name="稲垣 典子" userId="75e47cb5-aee2-4599-8dc9-4d0088e0ed8e" providerId="ADAL" clId="{60AEC6A6-E0A5-234D-9A02-B04BAF935204}" dt="2024-01-17T07:02:02.780" v="899" actId="13926"/>
          <ac:spMkLst>
            <pc:docMk/>
            <pc:sldMk cId="1821642664" sldId="261"/>
            <ac:spMk id="3" creationId="{00000000-0000-0000-0000-000000000000}"/>
          </ac:spMkLst>
        </pc:spChg>
        <pc:spChg chg="add mod">
          <ac:chgData name="稲垣 典子" userId="75e47cb5-aee2-4599-8dc9-4d0088e0ed8e" providerId="ADAL" clId="{60AEC6A6-E0A5-234D-9A02-B04BAF935204}" dt="2024-01-17T06:08:49.650" v="59"/>
          <ac:spMkLst>
            <pc:docMk/>
            <pc:sldMk cId="1821642664" sldId="261"/>
            <ac:spMk id="4" creationId="{2BE6DAD1-308A-A643-362A-495E22B679A4}"/>
          </ac:spMkLst>
        </pc:spChg>
        <pc:spChg chg="del">
          <ac:chgData name="稲垣 典子" userId="75e47cb5-aee2-4599-8dc9-4d0088e0ed8e" providerId="ADAL" clId="{60AEC6A6-E0A5-234D-9A02-B04BAF935204}" dt="2024-01-17T06:08:36.093" v="54" actId="478"/>
          <ac:spMkLst>
            <pc:docMk/>
            <pc:sldMk cId="1821642664" sldId="261"/>
            <ac:spMk id="5" creationId="{70C1E160-04D4-F3DD-462B-9764D53AA4D0}"/>
          </ac:spMkLst>
        </pc:spChg>
        <pc:spChg chg="del">
          <ac:chgData name="稲垣 典子" userId="75e47cb5-aee2-4599-8dc9-4d0088e0ed8e" providerId="ADAL" clId="{60AEC6A6-E0A5-234D-9A02-B04BAF935204}" dt="2024-01-17T06:08:40.843" v="57" actId="478"/>
          <ac:spMkLst>
            <pc:docMk/>
            <pc:sldMk cId="1821642664" sldId="261"/>
            <ac:spMk id="6" creationId="{FAA0B58E-EDF9-1F97-E3E4-160889BBA04B}"/>
          </ac:spMkLst>
        </pc:spChg>
        <pc:spChg chg="add mod">
          <ac:chgData name="稲垣 典子" userId="75e47cb5-aee2-4599-8dc9-4d0088e0ed8e" providerId="ADAL" clId="{60AEC6A6-E0A5-234D-9A02-B04BAF935204}" dt="2024-01-17T06:08:57.736" v="62"/>
          <ac:spMkLst>
            <pc:docMk/>
            <pc:sldMk cId="1821642664" sldId="261"/>
            <ac:spMk id="8" creationId="{B72F4D52-0B37-78EA-20D2-6EFB6E294A58}"/>
          </ac:spMkLst>
        </pc:spChg>
        <pc:spChg chg="mod">
          <ac:chgData name="稲垣 典子" userId="75e47cb5-aee2-4599-8dc9-4d0088e0ed8e" providerId="ADAL" clId="{60AEC6A6-E0A5-234D-9A02-B04BAF935204}" dt="2024-01-17T07:01:59.634" v="898" actId="13926"/>
          <ac:spMkLst>
            <pc:docMk/>
            <pc:sldMk cId="1821642664" sldId="261"/>
            <ac:spMk id="10" creationId="{59639EBA-A53C-7945-8032-E5BD6CEB1641}"/>
          </ac:spMkLst>
        </pc:spChg>
        <pc:spChg chg="add mod">
          <ac:chgData name="稲垣 典子" userId="75e47cb5-aee2-4599-8dc9-4d0088e0ed8e" providerId="ADAL" clId="{60AEC6A6-E0A5-234D-9A02-B04BAF935204}" dt="2024-01-17T06:09:07.212" v="65"/>
          <ac:spMkLst>
            <pc:docMk/>
            <pc:sldMk cId="1821642664" sldId="261"/>
            <ac:spMk id="11" creationId="{55B0B249-160E-BFB0-6009-880205282FD8}"/>
          </ac:spMkLst>
        </pc:spChg>
        <pc:grpChg chg="add mod">
          <ac:chgData name="稲垣 典子" userId="75e47cb5-aee2-4599-8dc9-4d0088e0ed8e" providerId="ADAL" clId="{60AEC6A6-E0A5-234D-9A02-B04BAF935204}" dt="2024-01-17T06:44:32.008" v="653" actId="1036"/>
          <ac:grpSpMkLst>
            <pc:docMk/>
            <pc:sldMk cId="1821642664" sldId="261"/>
            <ac:grpSpMk id="13" creationId="{5C780017-37CA-62DD-BCB9-C18CAD4ECB21}"/>
          </ac:grpSpMkLst>
        </pc:grpChg>
        <pc:picChg chg="del mod">
          <ac:chgData name="稲垣 典子" userId="75e47cb5-aee2-4599-8dc9-4d0088e0ed8e" providerId="ADAL" clId="{60AEC6A6-E0A5-234D-9A02-B04BAF935204}" dt="2024-01-17T06:08:37.207" v="56" actId="478"/>
          <ac:picMkLst>
            <pc:docMk/>
            <pc:sldMk cId="1821642664" sldId="261"/>
            <ac:picMk id="7" creationId="{00000000-0000-0000-0000-000000000000}"/>
          </ac:picMkLst>
        </pc:picChg>
        <pc:picChg chg="mod">
          <ac:chgData name="稲垣 典子" userId="75e47cb5-aee2-4599-8dc9-4d0088e0ed8e" providerId="ADAL" clId="{60AEC6A6-E0A5-234D-9A02-B04BAF935204}" dt="2024-01-17T06:41:46.608" v="539" actId="164"/>
          <ac:picMkLst>
            <pc:docMk/>
            <pc:sldMk cId="1821642664" sldId="261"/>
            <ac:picMk id="9" creationId="{CF43D94B-757A-5F4A-8C29-C65A94632104}"/>
          </ac:picMkLst>
        </pc:picChg>
        <pc:picChg chg="add mod">
          <ac:chgData name="稲垣 典子" userId="75e47cb5-aee2-4599-8dc9-4d0088e0ed8e" providerId="ADAL" clId="{60AEC6A6-E0A5-234D-9A02-B04BAF935204}" dt="2024-01-17T06:09:15.597" v="68"/>
          <ac:picMkLst>
            <pc:docMk/>
            <pc:sldMk cId="1821642664" sldId="261"/>
            <ac:picMk id="12" creationId="{BF7A8E61-390A-FED3-9DB2-3936845F3F95}"/>
          </ac:picMkLst>
        </pc:picChg>
      </pc:sldChg>
      <pc:sldChg chg="addSp delSp modSp mod modNotesTx">
        <pc:chgData name="稲垣 典子" userId="75e47cb5-aee2-4599-8dc9-4d0088e0ed8e" providerId="ADAL" clId="{60AEC6A6-E0A5-234D-9A02-B04BAF935204}" dt="2024-01-17T07:23:16.903" v="1502" actId="20577"/>
        <pc:sldMkLst>
          <pc:docMk/>
          <pc:sldMk cId="4055945478" sldId="262"/>
        </pc:sldMkLst>
        <pc:spChg chg="del">
          <ac:chgData name="稲垣 典子" userId="75e47cb5-aee2-4599-8dc9-4d0088e0ed8e" providerId="ADAL" clId="{60AEC6A6-E0A5-234D-9A02-B04BAF935204}" dt="2024-01-17T06:08:31.858" v="53" actId="478"/>
          <ac:spMkLst>
            <pc:docMk/>
            <pc:sldMk cId="4055945478" sldId="262"/>
            <ac:spMk id="2" creationId="{A5E04D45-91A6-E870-CD13-E36C1838C021}"/>
          </ac:spMkLst>
        </pc:spChg>
        <pc:spChg chg="add del mod">
          <ac:chgData name="稲垣 典子" userId="75e47cb5-aee2-4599-8dc9-4d0088e0ed8e" providerId="ADAL" clId="{60AEC6A6-E0A5-234D-9A02-B04BAF935204}" dt="2024-01-17T06:08:26.213" v="49" actId="478"/>
          <ac:spMkLst>
            <pc:docMk/>
            <pc:sldMk cId="4055945478" sldId="262"/>
            <ac:spMk id="3" creationId="{57286031-6C1F-A479-412D-7DE1C6A9A11F}"/>
          </ac:spMkLst>
        </pc:spChg>
        <pc:spChg chg="del mod">
          <ac:chgData name="稲垣 典子" userId="75e47cb5-aee2-4599-8dc9-4d0088e0ed8e" providerId="ADAL" clId="{60AEC6A6-E0A5-234D-9A02-B04BAF935204}" dt="2024-01-17T06:09:22.876" v="72" actId="478"/>
          <ac:spMkLst>
            <pc:docMk/>
            <pc:sldMk cId="4055945478" sldId="262"/>
            <ac:spMk id="4" creationId="{00000000-0000-0000-0000-000000000000}"/>
          </ac:spMkLst>
        </pc:spChg>
        <pc:spChg chg="add mod">
          <ac:chgData name="稲垣 典子" userId="75e47cb5-aee2-4599-8dc9-4d0088e0ed8e" providerId="ADAL" clId="{60AEC6A6-E0A5-234D-9A02-B04BAF935204}" dt="2024-01-17T06:08:52.256" v="61"/>
          <ac:spMkLst>
            <pc:docMk/>
            <pc:sldMk cId="4055945478" sldId="262"/>
            <ac:spMk id="5" creationId="{0CFEBC07-C96D-4BA5-891A-BB1731522C76}"/>
          </ac:spMkLst>
        </pc:spChg>
        <pc:spChg chg="del mod">
          <ac:chgData name="稲垣 典子" userId="75e47cb5-aee2-4599-8dc9-4d0088e0ed8e" providerId="ADAL" clId="{60AEC6A6-E0A5-234D-9A02-B04BAF935204}" dt="2024-01-17T06:08:28.378" v="51" actId="478"/>
          <ac:spMkLst>
            <pc:docMk/>
            <pc:sldMk cId="4055945478" sldId="262"/>
            <ac:spMk id="6" creationId="{160A3E20-66FF-AEEC-4152-4E9E62E2A0C4}"/>
          </ac:spMkLst>
        </pc:spChg>
        <pc:spChg chg="mod">
          <ac:chgData name="稲垣 典子" userId="75e47cb5-aee2-4599-8dc9-4d0088e0ed8e" providerId="ADAL" clId="{60AEC6A6-E0A5-234D-9A02-B04BAF935204}" dt="2024-01-17T07:01:49.970" v="896" actId="13926"/>
          <ac:spMkLst>
            <pc:docMk/>
            <pc:sldMk cId="4055945478" sldId="262"/>
            <ac:spMk id="7" creationId="{172B332C-9164-DFDD-7AB5-F6AD5A8BB508}"/>
          </ac:spMkLst>
        </pc:spChg>
        <pc:spChg chg="add mod">
          <ac:chgData name="稲垣 典子" userId="75e47cb5-aee2-4599-8dc9-4d0088e0ed8e" providerId="ADAL" clId="{60AEC6A6-E0A5-234D-9A02-B04BAF935204}" dt="2024-01-17T06:09:00.170" v="64"/>
          <ac:spMkLst>
            <pc:docMk/>
            <pc:sldMk cId="4055945478" sldId="262"/>
            <ac:spMk id="8" creationId="{08AA8512-D4E3-649A-E17B-CFDB9C796916}"/>
          </ac:spMkLst>
        </pc:spChg>
        <pc:spChg chg="add mod">
          <ac:chgData name="稲垣 典子" userId="75e47cb5-aee2-4599-8dc9-4d0088e0ed8e" providerId="ADAL" clId="{60AEC6A6-E0A5-234D-9A02-B04BAF935204}" dt="2024-01-17T06:09:10.508" v="67"/>
          <ac:spMkLst>
            <pc:docMk/>
            <pc:sldMk cId="4055945478" sldId="262"/>
            <ac:spMk id="10" creationId="{ECDCD37A-45EF-BFC9-F21C-85EEFAC5627E}"/>
          </ac:spMkLst>
        </pc:spChg>
        <pc:picChg chg="del">
          <ac:chgData name="稲垣 典子" userId="75e47cb5-aee2-4599-8dc9-4d0088e0ed8e" providerId="ADAL" clId="{60AEC6A6-E0A5-234D-9A02-B04BAF935204}" dt="2024-01-17T06:08:30.045" v="52" actId="478"/>
          <ac:picMkLst>
            <pc:docMk/>
            <pc:sldMk cId="4055945478" sldId="262"/>
            <ac:picMk id="9" creationId="{00000000-0000-0000-0000-000000000000}"/>
          </ac:picMkLst>
        </pc:picChg>
        <pc:picChg chg="add mod">
          <ac:chgData name="稲垣 典子" userId="75e47cb5-aee2-4599-8dc9-4d0088e0ed8e" providerId="ADAL" clId="{60AEC6A6-E0A5-234D-9A02-B04BAF935204}" dt="2024-01-17T06:09:18.423" v="70"/>
          <ac:picMkLst>
            <pc:docMk/>
            <pc:sldMk cId="4055945478" sldId="262"/>
            <ac:picMk id="11" creationId="{2468C7F2-1046-A49C-4FD9-1BE6E384CBFA}"/>
          </ac:picMkLst>
        </pc:picChg>
        <pc:picChg chg="mod">
          <ac:chgData name="稲垣 典子" userId="75e47cb5-aee2-4599-8dc9-4d0088e0ed8e" providerId="ADAL" clId="{60AEC6A6-E0A5-234D-9A02-B04BAF935204}" dt="2024-01-17T07:01:09.931" v="853" actId="1076"/>
          <ac:picMkLst>
            <pc:docMk/>
            <pc:sldMk cId="4055945478" sldId="262"/>
            <ac:picMk id="13" creationId="{00000000-0000-0000-0000-000000000000}"/>
          </ac:picMkLst>
        </pc:picChg>
        <pc:picChg chg="mod">
          <ac:chgData name="稲垣 典子" userId="75e47cb5-aee2-4599-8dc9-4d0088e0ed8e" providerId="ADAL" clId="{60AEC6A6-E0A5-234D-9A02-B04BAF935204}" dt="2024-01-17T07:00:17.032" v="824" actId="1076"/>
          <ac:picMkLst>
            <pc:docMk/>
            <pc:sldMk cId="4055945478" sldId="262"/>
            <ac:picMk id="15"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sz="quarter" idx="1"/>
          </p:nvPr>
        </p:nvSpPr>
        <p:spPr>
          <a:xfrm>
            <a:off x="3854939" y="0"/>
            <a:ext cx="2949099" cy="496967"/>
          </a:xfrm>
          <a:prstGeom prst="rect">
            <a:avLst/>
          </a:prstGeom>
        </p:spPr>
        <p:txBody>
          <a:bodyPr vert="horz" lIns="91120" tIns="45560" rIns="91120" bIns="45560" rtlCol="0"/>
          <a:lstStyle>
            <a:lvl1pPr algn="r">
              <a:defRPr sz="1200"/>
            </a:lvl1pPr>
          </a:lstStyle>
          <a:p>
            <a:pPr rtl="0"/>
            <a:fld id="{A9B98301-3C81-8D4F-A7C8-22AA4A96BE41}" type="datetimeFigureOut">
              <a:rPr kumimoji="1" lang="ja-JP" altLang="en-US" smtClean="0"/>
              <a:pPr rtl="0"/>
              <a:t>2024/1/17</a:t>
            </a:fld>
            <a:endParaRPr kumimoji="1" lang="ja-JP" altLang="en-US"/>
          </a:p>
        </p:txBody>
      </p:sp>
      <p:sp>
        <p:nvSpPr>
          <p:cNvPr id="4" name="フッター プレースホルダー 3"/>
          <p:cNvSpPr>
            <a:spLocks noGrp="1"/>
          </p:cNvSpPr>
          <p:nvPr>
            <p:ph type="ftr" sz="quarter" idx="2"/>
          </p:nvPr>
        </p:nvSpPr>
        <p:spPr>
          <a:xfrm>
            <a:off x="0" y="9440646"/>
            <a:ext cx="2949099" cy="496967"/>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5" name="スライド番号プレースホルダー 4"/>
          <p:cNvSpPr>
            <a:spLocks noGrp="1"/>
          </p:cNvSpPr>
          <p:nvPr>
            <p:ph type="sldNum" sz="quarter" idx="3"/>
          </p:nvPr>
        </p:nvSpPr>
        <p:spPr>
          <a:xfrm>
            <a:off x="3854939" y="9440646"/>
            <a:ext cx="2949099" cy="496967"/>
          </a:xfrm>
          <a:prstGeom prst="rect">
            <a:avLst/>
          </a:prstGeom>
        </p:spPr>
        <p:txBody>
          <a:bodyPr vert="horz" lIns="91120" tIns="45560" rIns="91120" bIns="45560" rtlCol="0" anchor="b"/>
          <a:lstStyle>
            <a:lvl1pPr algn="r">
              <a:defRPr sz="1200"/>
            </a:lvl1pPr>
          </a:lstStyle>
          <a:p>
            <a:pPr rtl="0"/>
            <a:fld id="{478CED2E-E2DE-D348-B6DD-6AE14574F50E}" type="slidenum">
              <a:rPr kumimoji="1" lang="ja-JP" altLang="en-US" smtClean="0"/>
              <a:pPr/>
              <a:t>‹#›</a:t>
            </a:fld>
            <a:endParaRPr kumimoji="1" lang="ja-JP" altLang="en-US"/>
          </a:p>
        </p:txBody>
      </p:sp>
    </p:spTree>
    <p:extLst>
      <p:ext uri="{BB962C8B-B14F-4D97-AF65-F5344CB8AC3E}">
        <p14:creationId xmlns:p14="http://schemas.microsoft.com/office/powerpoint/2010/main" val="768581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idx="1"/>
          </p:nvPr>
        </p:nvSpPr>
        <p:spPr>
          <a:xfrm>
            <a:off x="3854939" y="0"/>
            <a:ext cx="2949099" cy="496967"/>
          </a:xfrm>
          <a:prstGeom prst="rect">
            <a:avLst/>
          </a:prstGeom>
        </p:spPr>
        <p:txBody>
          <a:bodyPr vert="horz" lIns="91120" tIns="45560" rIns="91120" bIns="45560" rtlCol="0"/>
          <a:lstStyle>
            <a:lvl1pPr algn="r">
              <a:defRPr sz="1200"/>
            </a:lvl1pPr>
          </a:lstStyle>
          <a:p>
            <a:pPr rtl="0"/>
            <a:fld id="{9476B07A-23E4-1740-82EA-0F217ABD4CF0}" type="datetimeFigureOut">
              <a:rPr kumimoji="1" lang="ja-JP" altLang="en-US" smtClean="0"/>
              <a:pPr rtl="0"/>
              <a:t>2024/1/17</a:t>
            </a:fld>
            <a:endParaRPr kumimoji="1" lang="ja-JP" altLang="en-US"/>
          </a:p>
        </p:txBody>
      </p:sp>
      <p:sp>
        <p:nvSpPr>
          <p:cNvPr id="4" name="スライド イメージ プレースホルダー 3"/>
          <p:cNvSpPr>
            <a:spLocks noGrp="1" noRot="1" noChangeAspect="1"/>
          </p:cNvSpPr>
          <p:nvPr>
            <p:ph type="sldImg" idx="2"/>
          </p:nvPr>
        </p:nvSpPr>
        <p:spPr>
          <a:xfrm>
            <a:off x="2114550" y="746125"/>
            <a:ext cx="2576513" cy="3725863"/>
          </a:xfrm>
          <a:prstGeom prst="rect">
            <a:avLst/>
          </a:prstGeom>
          <a:noFill/>
          <a:ln w="12700">
            <a:solidFill>
              <a:prstClr val="black"/>
            </a:solidFill>
          </a:ln>
        </p:spPr>
        <p:txBody>
          <a:bodyPr vert="horz" lIns="91120" tIns="45560" rIns="91120" bIns="45560" rtlCol="0" anchor="ctr"/>
          <a:lstStyle/>
          <a:p>
            <a:pPr rtl="0"/>
            <a:endParaRPr lang="ja-JP" altLang="en-US"/>
          </a:p>
        </p:txBody>
      </p:sp>
      <p:sp>
        <p:nvSpPr>
          <p:cNvPr id="5" name="ノート プレースホルダー 4"/>
          <p:cNvSpPr>
            <a:spLocks noGrp="1"/>
          </p:cNvSpPr>
          <p:nvPr>
            <p:ph type="body" sz="quarter" idx="3"/>
          </p:nvPr>
        </p:nvSpPr>
        <p:spPr>
          <a:xfrm>
            <a:off x="680562" y="4721186"/>
            <a:ext cx="5444490" cy="4472702"/>
          </a:xfrm>
          <a:prstGeom prst="rect">
            <a:avLst/>
          </a:prstGeom>
        </p:spPr>
        <p:txBody>
          <a:bodyPr vert="horz" lIns="91120" tIns="45560" rIns="91120" bIns="45560"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6" name="フッター プレースホルダー 5"/>
          <p:cNvSpPr>
            <a:spLocks noGrp="1"/>
          </p:cNvSpPr>
          <p:nvPr>
            <p:ph type="ftr" sz="quarter" idx="4"/>
          </p:nvPr>
        </p:nvSpPr>
        <p:spPr>
          <a:xfrm>
            <a:off x="0" y="9440646"/>
            <a:ext cx="2949099" cy="496967"/>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7" name="スライド番号プレースホルダー 6"/>
          <p:cNvSpPr>
            <a:spLocks noGrp="1"/>
          </p:cNvSpPr>
          <p:nvPr>
            <p:ph type="sldNum" sz="quarter" idx="5"/>
          </p:nvPr>
        </p:nvSpPr>
        <p:spPr>
          <a:xfrm>
            <a:off x="3854939" y="9440646"/>
            <a:ext cx="2949099" cy="496967"/>
          </a:xfrm>
          <a:prstGeom prst="rect">
            <a:avLst/>
          </a:prstGeom>
        </p:spPr>
        <p:txBody>
          <a:bodyPr vert="horz" lIns="91120" tIns="45560" rIns="91120" bIns="45560" rtlCol="0" anchor="b"/>
          <a:lstStyle>
            <a:lvl1pPr algn="r">
              <a:defRPr sz="1200"/>
            </a:lvl1pPr>
          </a:lstStyle>
          <a:p>
            <a:pPr rtl="0"/>
            <a:fld id="{AC6128A7-304F-A446-9586-3F1E8C02B1AF}" type="slidenum">
              <a:rPr kumimoji="1" lang="ja-JP" altLang="en-US" smtClean="0"/>
              <a:pPr/>
              <a:t>‹#›</a:t>
            </a:fld>
            <a:endParaRPr kumimoji="1" lang="ja-JP" altLang="en-US"/>
          </a:p>
        </p:txBody>
      </p:sp>
    </p:spTree>
    <p:extLst>
      <p:ext uri="{BB962C8B-B14F-4D97-AF65-F5344CB8AC3E}">
        <p14:creationId xmlns:p14="http://schemas.microsoft.com/office/powerpoint/2010/main" val="2716545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en-US" altLang="ja-JP" dirty="0"/>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a:t>1</a:t>
            </a:fld>
            <a:endParaRPr kumimoji="1" lang="ja-JP" altLang="en-US"/>
          </a:p>
        </p:txBody>
      </p:sp>
    </p:spTree>
    <p:extLst>
      <p:ext uri="{BB962C8B-B14F-4D97-AF65-F5344CB8AC3E}">
        <p14:creationId xmlns:p14="http://schemas.microsoft.com/office/powerpoint/2010/main" val="143472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dirty="0"/>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rtl="0"/>
              <a:t>2</a:t>
            </a:fld>
            <a:endParaRPr kumimoji="1" lang="ja-JP" altLang="en-US"/>
          </a:p>
        </p:txBody>
      </p:sp>
    </p:spTree>
    <p:extLst>
      <p:ext uri="{BB962C8B-B14F-4D97-AF65-F5344CB8AC3E}">
        <p14:creationId xmlns:p14="http://schemas.microsoft.com/office/powerpoint/2010/main" val="3776782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dirty="0"/>
          </a:p>
        </p:txBody>
      </p:sp>
      <p:sp>
        <p:nvSpPr>
          <p:cNvPr id="4" name="スライド番号プレースホルダー 3"/>
          <p:cNvSpPr>
            <a:spLocks noGrp="1"/>
          </p:cNvSpPr>
          <p:nvPr>
            <p:ph type="sldNum" sz="quarter" idx="5"/>
          </p:nvPr>
        </p:nvSpPr>
        <p:spPr/>
        <p:txBody>
          <a:bodyPr rtlCol="0"/>
          <a:lstStyle/>
          <a:p>
            <a:pPr rtl="0"/>
            <a:fld id="{AC6128A7-304F-A446-9586-3F1E8C02B1AF}" type="slidenum">
              <a:rPr kumimoji="1" lang="ja-JP" altLang="en-US" smtClean="0"/>
              <a:pPr rtl="0"/>
              <a:t>3</a:t>
            </a:fld>
            <a:endParaRPr kumimoji="1" lang="ja-JP" altLang="en-US"/>
          </a:p>
        </p:txBody>
      </p:sp>
    </p:spTree>
    <p:extLst>
      <p:ext uri="{BB962C8B-B14F-4D97-AF65-F5344CB8AC3E}">
        <p14:creationId xmlns:p14="http://schemas.microsoft.com/office/powerpoint/2010/main" val="2457746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en-US" altLang="ja-JP" dirty="0"/>
          </a:p>
        </p:txBody>
      </p:sp>
      <p:sp>
        <p:nvSpPr>
          <p:cNvPr id="4" name="スライド番号プレースホルダー 3"/>
          <p:cNvSpPr>
            <a:spLocks noGrp="1"/>
          </p:cNvSpPr>
          <p:nvPr>
            <p:ph type="sldNum" sz="quarter" idx="5"/>
          </p:nvPr>
        </p:nvSpPr>
        <p:spPr/>
        <p:txBody>
          <a:bodyPr rtlCol="0"/>
          <a:lstStyle/>
          <a:p>
            <a:pPr rtl="0"/>
            <a:fld id="{AC6128A7-304F-A446-9586-3F1E8C02B1AF}" type="slidenum">
              <a:rPr kumimoji="1" lang="ja-JP" altLang="en-US" smtClean="0"/>
              <a:pPr rtl="0"/>
              <a:t>4</a:t>
            </a:fld>
            <a:endParaRPr kumimoji="1" lang="ja-JP" altLang="en-US"/>
          </a:p>
        </p:txBody>
      </p:sp>
    </p:spTree>
    <p:extLst>
      <p:ext uri="{BB962C8B-B14F-4D97-AF65-F5344CB8AC3E}">
        <p14:creationId xmlns:p14="http://schemas.microsoft.com/office/powerpoint/2010/main" val="1395485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rtlCol="0"/>
          <a:lstStyle/>
          <a:p>
            <a:pPr rtl="0"/>
            <a:r>
              <a:rPr lang="ko"/>
              <a:t>マスター タイトルの書式設定</a:t>
            </a:r>
          </a:p>
        </p:txBody>
      </p:sp>
      <p:sp>
        <p:nvSpPr>
          <p:cNvPr id="3" name="サブタイトル 2"/>
          <p:cNvSpPr>
            <a:spLocks noGrp="1"/>
          </p:cNvSpPr>
          <p:nvPr>
            <p:ph type="subTitle" idx="1"/>
          </p:nvPr>
        </p:nvSpPr>
        <p:spPr>
          <a:xfrm>
            <a:off x="1028700" y="5613400"/>
            <a:ext cx="4800600" cy="2531533"/>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ko"/>
              <a:t>マスター サブタイトルの書式設定</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377421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コンテンツ プレースホルダー 2"/>
          <p:cNvSpPr>
            <a:spLocks noGrp="1"/>
          </p:cNvSpPr>
          <p:nvPr>
            <p:ph idx="1"/>
          </p:nvPr>
        </p:nvSpPr>
        <p:spPr/>
        <p:txBody>
          <a:bodyPr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520728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rtlCol="0" anchor="t"/>
          <a:lstStyle>
            <a:lvl1pPr algn="l">
              <a:defRPr sz="4000" b="1" cap="all"/>
            </a:lvl1pPr>
          </a:lstStyle>
          <a:p>
            <a:pPr rtl="0"/>
            <a:r>
              <a:rPr lang="ko"/>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ko"/>
              <a:t>マスター テキストの書式設定</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17509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コンテンツ プレースホルダー 3"/>
          <p:cNvSpPr>
            <a:spLocks noGrp="1"/>
          </p:cNvSpPr>
          <p:nvPr>
            <p:ph sz="half" idx="2"/>
          </p:nvPr>
        </p:nvSpPr>
        <p:spPr>
          <a:xfrm>
            <a:off x="348615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888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vl1pPr>
          </a:lstStyle>
          <a:p>
            <a:pPr rtl="0"/>
            <a:r>
              <a:rPr lang="ko"/>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5" name="テキスト プレースホルダー 4"/>
          <p:cNvSpPr>
            <a:spLocks noGrp="1"/>
          </p:cNvSpPr>
          <p:nvPr>
            <p:ph type="body" sz="quarter" idx="3"/>
          </p:nvPr>
        </p:nvSpPr>
        <p:spPr>
          <a:xfrm>
            <a:off x="3483770" y="2217385"/>
            <a:ext cx="303133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7" name="日付プレースホルダー 6"/>
          <p:cNvSpPr>
            <a:spLocks noGrp="1"/>
          </p:cNvSpPr>
          <p:nvPr>
            <p:ph type="dt" sz="half" idx="10"/>
          </p:nvPr>
        </p:nvSpPr>
        <p:spPr/>
        <p:txBody>
          <a:bodyPr rtlCol="0"/>
          <a:lstStyle/>
          <a:p>
            <a:pPr rtl="0"/>
            <a:r>
              <a:rPr kumimoji="1" lang="ja-JP" altLang="en-US"/>
              <a:t>2023/1/17</a:t>
            </a:r>
          </a:p>
        </p:txBody>
      </p:sp>
      <p:sp>
        <p:nvSpPr>
          <p:cNvPr id="8" name="フッター プレースホルダー 7"/>
          <p:cNvSpPr>
            <a:spLocks noGrp="1"/>
          </p:cNvSpPr>
          <p:nvPr>
            <p:ph type="ftr" sz="quarter" idx="11"/>
          </p:nvPr>
        </p:nvSpPr>
        <p:spPr/>
        <p:txBody>
          <a:bodyPr rtlCol="0"/>
          <a:lstStyle/>
          <a:p>
            <a:pPr rtl="0"/>
            <a:r>
              <a:rPr lang="ko"/>
              <a:t>12. 糖尿病と歯周病</a:t>
            </a:r>
          </a:p>
          <a:p>
            <a:pPr rtl="0"/>
            <a:endParaRPr lang="ko"/>
          </a:p>
        </p:txBody>
      </p:sp>
      <p:sp>
        <p:nvSpPr>
          <p:cNvPr id="9" name="スライド番号プレースホルダー 8"/>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0106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日付プレースホルダー 2"/>
          <p:cNvSpPr>
            <a:spLocks noGrp="1"/>
          </p:cNvSpPr>
          <p:nvPr>
            <p:ph type="dt" sz="half" idx="10"/>
          </p:nvPr>
        </p:nvSpPr>
        <p:spPr/>
        <p:txBody>
          <a:bodyPr rtlCol="0"/>
          <a:lstStyle/>
          <a:p>
            <a:pPr rtl="0"/>
            <a:r>
              <a:rPr kumimoji="1" lang="ja-JP" altLang="en-US"/>
              <a:t>2023/1/17</a:t>
            </a:r>
          </a:p>
        </p:txBody>
      </p:sp>
      <p:sp>
        <p:nvSpPr>
          <p:cNvPr id="4" name="フッター プレースホルダー 3"/>
          <p:cNvSpPr>
            <a:spLocks noGrp="1"/>
          </p:cNvSpPr>
          <p:nvPr>
            <p:ph type="ftr" sz="quarter" idx="11"/>
          </p:nvPr>
        </p:nvSpPr>
        <p:spPr/>
        <p:txBody>
          <a:bodyPr rtlCol="0"/>
          <a:lstStyle/>
          <a:p>
            <a:pPr rtl="0"/>
            <a:r>
              <a:rPr lang="ko"/>
              <a:t>12. 糖尿病と歯周病</a:t>
            </a:r>
          </a:p>
          <a:p>
            <a:pPr rtl="0"/>
            <a:endParaRPr lang="ko"/>
          </a:p>
        </p:txBody>
      </p:sp>
      <p:sp>
        <p:nvSpPr>
          <p:cNvPr id="5" name="スライド番号プレースホルダー 4"/>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1234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p>
            <a:pPr rtl="0"/>
            <a:r>
              <a:rPr kumimoji="1" lang="ja-JP" altLang="en-US"/>
              <a:t>2023/1/17</a:t>
            </a:r>
          </a:p>
        </p:txBody>
      </p:sp>
      <p:sp>
        <p:nvSpPr>
          <p:cNvPr id="3" name="フッター プレースホルダー 2"/>
          <p:cNvSpPr>
            <a:spLocks noGrp="1"/>
          </p:cNvSpPr>
          <p:nvPr>
            <p:ph type="ftr" sz="quarter" idx="11"/>
          </p:nvPr>
        </p:nvSpPr>
        <p:spPr/>
        <p:txBody>
          <a:bodyPr rtlCol="0"/>
          <a:lstStyle/>
          <a:p>
            <a:pPr rtl="0"/>
            <a:r>
              <a:rPr lang="ko"/>
              <a:t>12. 糖尿病と歯周病</a:t>
            </a:r>
          </a:p>
          <a:p>
            <a:pPr rtl="0"/>
            <a:endParaRPr lang="ko"/>
          </a:p>
        </p:txBody>
      </p:sp>
      <p:sp>
        <p:nvSpPr>
          <p:cNvPr id="4" name="スライド番号プレースホルダー 3"/>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13602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rtlCol="0" anchor="b"/>
          <a:lstStyle>
            <a:lvl1pPr algn="l">
              <a:defRPr sz="2000" b="1"/>
            </a:lvl1pPr>
          </a:lstStyle>
          <a:p>
            <a:pPr rtl="0"/>
            <a:r>
              <a:rPr lang="ko"/>
              <a:t>マスター タイトルの書式設定</a:t>
            </a:r>
          </a:p>
        </p:txBody>
      </p:sp>
      <p:sp>
        <p:nvSpPr>
          <p:cNvPr id="3" name="コンテンツ プレースホルダー 2"/>
          <p:cNvSpPr>
            <a:spLocks noGrp="1"/>
          </p:cNvSpPr>
          <p:nvPr>
            <p:ph idx="1"/>
          </p:nvPr>
        </p:nvSpPr>
        <p:spPr>
          <a:xfrm>
            <a:off x="2681288" y="394406"/>
            <a:ext cx="3833813" cy="8454497"/>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テキスト プレースホルダー 3"/>
          <p:cNvSpPr>
            <a:spLocks noGrp="1"/>
          </p:cNvSpPr>
          <p:nvPr>
            <p:ph type="body" sz="half" idx="2"/>
          </p:nvPr>
        </p:nvSpPr>
        <p:spPr>
          <a:xfrm>
            <a:off x="342901" y="2072923"/>
            <a:ext cx="2256235" cy="6775980"/>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09386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rtlCol="0" anchor="b"/>
          <a:lstStyle>
            <a:lvl1pPr algn="l">
              <a:defRPr sz="2000" b="1"/>
            </a:lvl1pPr>
          </a:lstStyle>
          <a:p>
            <a:pPr rtl="0"/>
            <a:r>
              <a:rPr lang="ko"/>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
              <a:t>マスター テキストの書式設定</a:t>
            </a:r>
          </a:p>
        </p:txBody>
      </p:sp>
      <p:sp>
        <p:nvSpPr>
          <p:cNvPr id="5" name="日付プレースホルダー 4"/>
          <p:cNvSpPr>
            <a:spLocks noGrp="1"/>
          </p:cNvSpPr>
          <p:nvPr>
            <p:ph type="dt" sz="half" idx="10"/>
          </p:nvPr>
        </p:nvSpPr>
        <p:spPr/>
        <p:txBody>
          <a:bodyPr rtlCol="0"/>
          <a:lstStyle/>
          <a:p>
            <a:pPr rtl="0"/>
            <a:r>
              <a:rPr kumimoji="1" lang="ja-JP" altLang="en-US"/>
              <a:t>2023/1/17</a:t>
            </a:r>
          </a:p>
        </p:txBody>
      </p:sp>
      <p:sp>
        <p:nvSpPr>
          <p:cNvPr id="6" name="フッター プレースホルダー 5"/>
          <p:cNvSpPr>
            <a:spLocks noGrp="1"/>
          </p:cNvSpPr>
          <p:nvPr>
            <p:ph type="ftr" sz="quarter" idx="11"/>
          </p:nvPr>
        </p:nvSpPr>
        <p:spPr/>
        <p:txBody>
          <a:bodyPr rtlCol="0"/>
          <a:lstStyle/>
          <a:p>
            <a:pPr rtl="0"/>
            <a:r>
              <a:rPr lang="ko"/>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58853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ko"/>
              <a:t>マスター タイトルの書式設定</a:t>
            </a:r>
          </a:p>
        </p:txBody>
      </p:sp>
      <p:sp>
        <p:nvSpPr>
          <p:cNvPr id="3" name="縦書きテキスト プレースホルダー 2"/>
          <p:cNvSpPr>
            <a:spLocks noGrp="1"/>
          </p:cNvSpPr>
          <p:nvPr>
            <p:ph type="body" orient="vert" idx="1"/>
          </p:nvPr>
        </p:nvSpPr>
        <p:spPr/>
        <p:txBody>
          <a:bodyPr vert="eaVert"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09208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rtlCol="0"/>
          <a:lstStyle/>
          <a:p>
            <a:pPr rtl="0"/>
            <a:r>
              <a:rPr lang="ko"/>
              <a:t>マスター タイトルの書式設定</a:t>
            </a:r>
          </a:p>
        </p:txBody>
      </p:sp>
      <p:sp>
        <p:nvSpPr>
          <p:cNvPr id="3" name="縦書きテキスト プレースホルダー 2"/>
          <p:cNvSpPr>
            <a:spLocks noGrp="1"/>
          </p:cNvSpPr>
          <p:nvPr>
            <p:ph type="body" orient="vert" idx="1"/>
          </p:nvPr>
        </p:nvSpPr>
        <p:spPr>
          <a:xfrm>
            <a:off x="342900" y="396701"/>
            <a:ext cx="4514850" cy="8452202"/>
          </a:xfrm>
        </p:spPr>
        <p:txBody>
          <a:bodyPr vert="eaVert" rtlCol="0"/>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10"/>
          </p:nvPr>
        </p:nvSpPr>
        <p:spPr/>
        <p:txBody>
          <a:bodyPr rtlCol="0"/>
          <a:lstStyle/>
          <a:p>
            <a:pPr rtl="0"/>
            <a:r>
              <a:rPr kumimoji="1" lang="ja-JP" altLang="en-US"/>
              <a:t>2023/1/17</a:t>
            </a:r>
          </a:p>
        </p:txBody>
      </p:sp>
      <p:sp>
        <p:nvSpPr>
          <p:cNvPr id="5" name="フッター プレースホルダー 4"/>
          <p:cNvSpPr>
            <a:spLocks noGrp="1"/>
          </p:cNvSpPr>
          <p:nvPr>
            <p:ph type="ftr" sz="quarter" idx="11"/>
          </p:nvPr>
        </p:nvSpPr>
        <p:spPr/>
        <p:txBody>
          <a:bodyPr rtlCol="0"/>
          <a:lstStyle/>
          <a:p>
            <a:pPr rtl="0"/>
            <a:r>
              <a:rPr lang="ko"/>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84231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pPr rtl="0"/>
            <a:r>
              <a:rPr lang="ko"/>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rtl="0"/>
            <a:r>
              <a:rPr lang="ko"/>
              <a:t>マスター テキストの書式設定</a:t>
            </a:r>
          </a:p>
          <a:p>
            <a:pPr lvl="1" rtl="0"/>
            <a:r>
              <a:rPr lang="ko"/>
              <a:t>第 2 レベル</a:t>
            </a:r>
          </a:p>
          <a:p>
            <a:pPr lvl="2" rtl="0"/>
            <a:r>
              <a:rPr lang="ko"/>
              <a:t>第 3 レベル</a:t>
            </a:r>
          </a:p>
          <a:p>
            <a:pPr lvl="3" rtl="0"/>
            <a:r>
              <a:rPr lang="ko"/>
              <a:t>第 4 レベル</a:t>
            </a:r>
          </a:p>
          <a:p>
            <a:pPr lvl="4" rtl="0"/>
            <a:r>
              <a:rPr lang="ko"/>
              <a:t>第 5 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kumimoji="1" lang="ja-JP" altLang="en-US"/>
              <a:t>2023/1/17</a:t>
            </a:r>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ko"/>
              <a:t>12. 糖尿病と歯周病</a:t>
            </a:r>
          </a:p>
          <a:p>
            <a:pPr rtl="0"/>
            <a:endParaRPr lang="ko"/>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32149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176019" y="1561267"/>
            <a:ext cx="6509604" cy="7101966"/>
          </a:xfrm>
        </p:spPr>
        <p:txBody>
          <a:bodyPr vert="horz" rtlCol="0">
            <a:noAutofit/>
          </a:bodyPr>
          <a:lstStyle/>
          <a:p>
            <a:pPr marL="0" indent="0" rtl="0">
              <a:buNone/>
            </a:pPr>
            <a:r>
              <a:rPr lang="vi" altLang="ja-JP" sz="2000" b="1" dirty="0">
                <a:solidFill>
                  <a:schemeClr val="accent1"/>
                </a:solidFill>
                <a:latin typeface="Times New Roman" panose="02020603050405020304" pitchFamily="18" charset="0"/>
                <a:ea typeface="HG丸ｺﾞｼｯｸM-PRO"/>
                <a:cs typeface="Times New Roman" panose="02020603050405020304" pitchFamily="18" charset="0"/>
              </a:rPr>
              <a:t>★ </a:t>
            </a:r>
            <a:r>
              <a:rPr lang="vi" altLang="ja-JP" sz="2000" b="1" dirty="0">
                <a:latin typeface="Times New Roman" panose="02020603050405020304" pitchFamily="18" charset="0"/>
                <a:ea typeface="HG丸ｺﾞｼｯｸM-PRO"/>
                <a:cs typeface="Times New Roman" panose="02020603050405020304" pitchFamily="18" charset="0"/>
              </a:rPr>
              <a:t>Bệnh nha chu là gì?</a:t>
            </a:r>
          </a:p>
          <a:p>
            <a:pPr marL="0" indent="0">
              <a:buNone/>
            </a:pPr>
            <a:r>
              <a:rPr lang="ja-JP" altLang="en-US" sz="1100" b="1">
                <a:latin typeface="Times New Roman" panose="02020603050405020304" pitchFamily="18" charset="0"/>
                <a:ea typeface="HGMaruGothicMPRO" panose="020F0600000000000000" pitchFamily="34" charset="-128"/>
                <a:cs typeface="Times New Roman" panose="02020603050405020304" pitchFamily="18" charset="0"/>
              </a:rPr>
              <a:t>　　　　</a:t>
            </a:r>
            <a:r>
              <a:rPr lang="ja-JP" altLang="ja-JP" sz="1100" b="1">
                <a:latin typeface="Times New Roman" panose="02020603050405020304" pitchFamily="18" charset="0"/>
                <a:ea typeface="HGMaruGothicMPRO" panose="020F0600000000000000" pitchFamily="34" charset="-128"/>
                <a:cs typeface="Times New Roman" panose="02020603050405020304" pitchFamily="18" charset="0"/>
              </a:rPr>
              <a:t>歯周病って何？</a:t>
            </a:r>
            <a:endParaRPr lang="en-US" altLang="ja-JP" sz="1100" b="1" dirty="0">
              <a:latin typeface="Times New Roman" panose="02020603050405020304" pitchFamily="18" charset="0"/>
              <a:ea typeface="HGMaruGothicMPRO" panose="020F0600000000000000" pitchFamily="34" charset="-128"/>
              <a:cs typeface="Times New Roman" panose="02020603050405020304" pitchFamily="18" charset="0"/>
            </a:endParaRPr>
          </a:p>
          <a:p>
            <a:pPr marL="0" indent="0">
              <a:buNone/>
            </a:pPr>
            <a:endParaRPr lang="en-US" altLang="ja-JP" sz="1100" b="1" dirty="0">
              <a:latin typeface="Times New Roman" panose="02020603050405020304" pitchFamily="18" charset="0"/>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Đó là một bệnh về nướu răng. Đây là một bệnh nhiễm trùng do vi khuẩn xâm nhập vào giữa răng và nướu.</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歯ぐきの病気です。</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歯と歯ぐきの間に</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細菌が入り込む感染症です。</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Bệnh này không gây đau, nhưng nếu không được điều trị</a:t>
            </a:r>
            <a:r>
              <a:rPr lang="ja-JP" altLang="en-US"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tình</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trạng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sẽ</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xấu</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đi</a:t>
            </a:r>
            <a:r>
              <a:rPr lang="vi" altLang="ja-JP" sz="1800" dirty="0">
                <a:latin typeface="Times New Roman" panose="02020603050405020304" pitchFamily="18" charset="0"/>
                <a:ea typeface="HG丸ｺﾞｼｯｸM-PRO"/>
                <a:cs typeface="Times New Roman" panose="02020603050405020304" pitchFamily="18" charset="0"/>
              </a:rPr>
              <a:t>, nướu răng sẽ không </a:t>
            </a:r>
            <a:r>
              <a:rPr lang="en-US" altLang="ja-JP" sz="1800" dirty="0" err="1">
                <a:latin typeface="Times New Roman" panose="02020603050405020304" pitchFamily="18" charset="0"/>
                <a:ea typeface="HG丸ｺﾞｼｯｸM-PRO"/>
                <a:cs typeface="Times New Roman" panose="02020603050405020304" pitchFamily="18" charset="0"/>
              </a:rPr>
              <a:t>giữ</a:t>
            </a:r>
            <a:r>
              <a:rPr lang="vi" altLang="ja-JP" sz="1800" dirty="0">
                <a:latin typeface="Times New Roman" panose="02020603050405020304" pitchFamily="18" charset="0"/>
                <a:ea typeface="HG丸ｺﾞｼｯｸM-PRO"/>
                <a:cs typeface="Times New Roman" panose="02020603050405020304" pitchFamily="18" charset="0"/>
              </a:rPr>
              <a:t> được răng, khiến răng bị rụng.</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痛み</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はありませんが、治療せずに悪くなると、歯ぐきが歯を支えられなくなり、歯が抜けます。</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kumimoji="1" lang="en-US" altLang="ja-JP" sz="1800" dirty="0" err="1">
                <a:latin typeface="Times New Roman" panose="02020603050405020304" pitchFamily="18" charset="0"/>
                <a:cs typeface="Times New Roman" panose="02020603050405020304" pitchFamily="18" charset="0"/>
              </a:rPr>
              <a:t>Nếu</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răng</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bị</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rụng</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có</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thể</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dẫn</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đến</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không</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nhai</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được</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tiêu</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hóa</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kém</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đi</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trở</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nên</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khó</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nói</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chuyện</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không</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thoải</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mái</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khi</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ăn</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uống</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và</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trò</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chuyện</a:t>
            </a:r>
            <a:r>
              <a:rPr kumimoji="1" lang="en-US" altLang="ja-JP" sz="1800" dirty="0">
                <a:latin typeface="Times New Roman" panose="02020603050405020304" pitchFamily="18" charset="0"/>
                <a:cs typeface="Times New Roman" panose="02020603050405020304" pitchFamily="18" charset="0"/>
              </a:rPr>
              <a:t>”</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歯が抜けると</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、「噛めなくて消化が悪くなる」、「話しにくくなる」、「食事と会話が楽しめな</a:t>
            </a:r>
            <a:br>
              <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rPr>
            </a:b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くなる」ことがあります。</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marL="0" indent="0">
              <a:buNone/>
            </a:pP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marL="0" indent="0">
              <a:buNone/>
            </a:pPr>
            <a:endParaRPr lang="en-US" altLang="ja-JP" sz="1400" dirty="0">
              <a:latin typeface="Times New Roman" panose="02020603050405020304" pitchFamily="18" charset="0"/>
              <a:ea typeface="Gulim" panose="020B0600000101010101" pitchFamily="34" charset="-127"/>
              <a:cs typeface="Times New Roman" panose="02020603050405020304" pitchFamily="18" charset="0"/>
            </a:endParaRPr>
          </a:p>
          <a:p>
            <a:pPr marL="0" indent="0" rtl="0">
              <a:buNone/>
            </a:pPr>
            <a:r>
              <a:rPr lang="vi" altLang="ja-JP" sz="2000" b="1" dirty="0">
                <a:solidFill>
                  <a:srgbClr val="4F81BD"/>
                </a:solidFill>
                <a:latin typeface="Times New Roman" panose="02020603050405020304" pitchFamily="18" charset="0"/>
                <a:ea typeface="HG丸ｺﾞｼｯｸM-PRO"/>
                <a:cs typeface="Times New Roman" panose="02020603050405020304" pitchFamily="18" charset="0"/>
              </a:rPr>
              <a:t>★ </a:t>
            </a:r>
            <a:r>
              <a:rPr lang="vi" altLang="ja-JP" sz="2000" b="1" dirty="0">
                <a:latin typeface="Times New Roman" panose="02020603050405020304" pitchFamily="18" charset="0"/>
                <a:ea typeface="HG丸ｺﾞｼｯｸM-PRO"/>
                <a:cs typeface="Times New Roman" panose="02020603050405020304" pitchFamily="18" charset="0"/>
              </a:rPr>
              <a:t>Mối liên quan giữa bệnh tiểu đường và bệnh nha chu</a:t>
            </a:r>
          </a:p>
          <a:p>
            <a:pPr marL="0" indent="0" rtl="0">
              <a:buNone/>
            </a:pPr>
            <a:r>
              <a:rPr lang="ja-JP" altLang="en-US" sz="1100" b="1">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100" b="1">
                <a:latin typeface="HGMaruGothicMPRO" panose="020F0600000000000000" pitchFamily="34" charset="-128"/>
                <a:ea typeface="HGMaruGothicMPRO" panose="020F0600000000000000" pitchFamily="34" charset="-128"/>
                <a:cs typeface="Times New Roman" panose="02020603050405020304" pitchFamily="18" charset="0"/>
              </a:rPr>
              <a:t>糖尿病と歯周病の関係</a:t>
            </a:r>
            <a:endParaRPr lang="en-US" altLang="ja-JP" sz="1100" b="1" dirty="0">
              <a:latin typeface="HGMaruGothicMPRO" panose="020F0600000000000000" pitchFamily="34" charset="-128"/>
              <a:ea typeface="HGMaruGothicMPRO" panose="020F0600000000000000" pitchFamily="34" charset="-128"/>
              <a:cs typeface="Times New Roman" panose="02020603050405020304" pitchFamily="18" charset="0"/>
            </a:endParaRPr>
          </a:p>
          <a:p>
            <a:r>
              <a:rPr lang="vi" altLang="ja-JP" sz="1800" dirty="0">
                <a:latin typeface="Times New Roman" panose="02020603050405020304" pitchFamily="18" charset="0"/>
                <a:ea typeface="HG丸ｺﾞｼｯｸM-PRO"/>
                <a:cs typeface="Times New Roman" panose="02020603050405020304" pitchFamily="18" charset="0"/>
              </a:rPr>
              <a:t>Mức đường huyết cao thì dễ bị nhiễm trùng và bệnh nha chu.</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血糖値が高いと感染</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し、</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歯周病にもなり</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やすい。</a:t>
            </a:r>
            <a:endParaRPr lang="en-US" altLang="ko"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Ngược lại, khi bị bệnh nha chu, mức đường huyết sẽ tăng lên. </a:t>
            </a:r>
            <a:r>
              <a:rPr kumimoji="1" lang="vi-VN" altLang="ja-JP" sz="1800" dirty="0">
                <a:latin typeface="Times New Roman" panose="02020603050405020304" pitchFamily="18" charset="0"/>
                <a:cs typeface="Times New Roman" panose="02020603050405020304" pitchFamily="18" charset="0"/>
              </a:rPr>
              <a:t>Nếu không thể nhai kỹ thức ăn</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được</a:t>
            </a:r>
            <a:r>
              <a:rPr kumimoji="1" lang="vi-VN" altLang="ja-JP" sz="1800" dirty="0">
                <a:latin typeface="Times New Roman" panose="02020603050405020304" pitchFamily="18" charset="0"/>
                <a:cs typeface="Times New Roman" panose="02020603050405020304" pitchFamily="18" charset="0"/>
              </a:rPr>
              <a:t> thì</a:t>
            </a:r>
            <a:r>
              <a:rPr kumimoji="1" lang="en-US" altLang="ja-JP" sz="1800" dirty="0">
                <a:latin typeface="Times New Roman" panose="02020603050405020304" pitchFamily="18" charset="0"/>
                <a:cs typeface="Times New Roman" panose="02020603050405020304" pitchFamily="18" charset="0"/>
              </a:rPr>
              <a:t> </a:t>
            </a:r>
            <a:r>
              <a:rPr kumimoji="1" lang="vi-VN" altLang="ja-JP" sz="1800" dirty="0">
                <a:latin typeface="Times New Roman" panose="02020603050405020304" pitchFamily="18" charset="0"/>
                <a:cs typeface="Times New Roman" panose="02020603050405020304" pitchFamily="18" charset="0"/>
              </a:rPr>
              <a:t>khó</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có</a:t>
            </a:r>
            <a:r>
              <a:rPr kumimoji="1" lang="vi-VN" altLang="ja-JP" sz="1800" dirty="0">
                <a:latin typeface="Times New Roman" panose="02020603050405020304" pitchFamily="18" charset="0"/>
                <a:cs typeface="Times New Roman" panose="02020603050405020304" pitchFamily="18" charset="0"/>
              </a:rPr>
              <a:t> thể </a:t>
            </a:r>
            <a:r>
              <a:rPr kumimoji="1" lang="en-US" altLang="ja-JP" sz="1800" dirty="0" err="1">
                <a:latin typeface="Times New Roman" panose="02020603050405020304" pitchFamily="18" charset="0"/>
                <a:cs typeface="Times New Roman" panose="02020603050405020304" pitchFamily="18" charset="0"/>
              </a:rPr>
              <a:t>điều</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trị</a:t>
            </a:r>
            <a:r>
              <a:rPr kumimoji="1" lang="en-US" altLang="ja-JP" sz="1800" dirty="0">
                <a:latin typeface="Times New Roman" panose="02020603050405020304" pitchFamily="18" charset="0"/>
                <a:cs typeface="Times New Roman" panose="02020603050405020304" pitchFamily="18" charset="0"/>
              </a:rPr>
              <a:t> </a:t>
            </a:r>
            <a:r>
              <a:rPr kumimoji="1" lang="en-US" altLang="ja-JP" sz="1800" dirty="0" err="1">
                <a:latin typeface="Times New Roman" panose="02020603050405020304" pitchFamily="18" charset="0"/>
                <a:cs typeface="Times New Roman" panose="02020603050405020304" pitchFamily="18" charset="0"/>
              </a:rPr>
              <a:t>bằng</a:t>
            </a:r>
            <a:r>
              <a:rPr kumimoji="1" lang="vi-VN" altLang="ja-JP" sz="1800" dirty="0">
                <a:latin typeface="Times New Roman" panose="02020603050405020304" pitchFamily="18" charset="0"/>
                <a:cs typeface="Times New Roman" panose="02020603050405020304" pitchFamily="18" charset="0"/>
              </a:rPr>
              <a:t> chế độ ăn uống dành cho </a:t>
            </a:r>
            <a:r>
              <a:rPr kumimoji="1" lang="en-US" altLang="ja-JP" sz="1800" dirty="0" err="1">
                <a:latin typeface="Times New Roman" panose="02020603050405020304" pitchFamily="18" charset="0"/>
                <a:cs typeface="Times New Roman" panose="02020603050405020304" pitchFamily="18" charset="0"/>
              </a:rPr>
              <a:t>người</a:t>
            </a:r>
            <a:r>
              <a:rPr kumimoji="1" lang="vi-VN" altLang="ja-JP" sz="1800" dirty="0">
                <a:latin typeface="Times New Roman" panose="02020603050405020304" pitchFamily="18" charset="0"/>
                <a:cs typeface="Times New Roman" panose="02020603050405020304" pitchFamily="18" charset="0"/>
              </a:rPr>
              <a:t> bệnh tiểu đường</a:t>
            </a:r>
          </a:p>
          <a:p>
            <a:pPr marL="0" indent="0">
              <a:buNone/>
            </a:pPr>
            <a:r>
              <a:rPr lang="ja-JP" altLang="en-US" sz="1000">
                <a:latin typeface="Times New Roman" panose="02020603050405020304" pitchFamily="18" charset="0"/>
                <a:ea typeface="HG丸ｺﾞｼｯｸM-PRO"/>
                <a:cs typeface="Times New Roman" panose="02020603050405020304" pitchFamily="18" charset="0"/>
              </a:rPr>
              <a:t>　　　　　</a:t>
            </a:r>
            <a:r>
              <a:rPr lang="ja-JP" altLang="ja-JP" sz="1000">
                <a:latin typeface="Times New Roman" panose="02020603050405020304" pitchFamily="18" charset="0"/>
                <a:ea typeface="HG丸ｺﾞｼｯｸM-PRO"/>
                <a:cs typeface="Times New Roman" panose="02020603050405020304" pitchFamily="18" charset="0"/>
              </a:rPr>
              <a:t>逆に、</a:t>
            </a:r>
            <a:r>
              <a:rPr lang="ja-JP" altLang="en-US" sz="1000">
                <a:latin typeface="Times New Roman" panose="02020603050405020304" pitchFamily="18" charset="0"/>
                <a:ea typeface="HG丸ｺﾞｼｯｸM-PRO"/>
                <a:cs typeface="Times New Roman" panose="02020603050405020304" pitchFamily="18" charset="0"/>
              </a:rPr>
              <a:t>歯周病</a:t>
            </a:r>
            <a:r>
              <a:rPr lang="ja-JP" altLang="ja-JP" sz="1000">
                <a:latin typeface="Times New Roman" panose="02020603050405020304" pitchFamily="18" charset="0"/>
                <a:ea typeface="HG丸ｺﾞｼｯｸM-PRO"/>
                <a:cs typeface="Times New Roman" panose="02020603050405020304" pitchFamily="18" charset="0"/>
              </a:rPr>
              <a:t>にかかると血糖値が高くなり</a:t>
            </a:r>
            <a:r>
              <a:rPr lang="ja-JP" altLang="en-US" sz="1000">
                <a:latin typeface="Times New Roman" panose="02020603050405020304" pitchFamily="18" charset="0"/>
                <a:ea typeface="HG丸ｺﾞｼｯｸM-PRO"/>
                <a:cs typeface="Times New Roman" panose="02020603050405020304" pitchFamily="18" charset="0"/>
              </a:rPr>
              <a:t>ます。しっかり食べ物を噛むことができないと、</a:t>
            </a:r>
            <a:br>
              <a:rPr lang="en-US" altLang="ja-JP" sz="1000" dirty="0">
                <a:latin typeface="Times New Roman" panose="02020603050405020304" pitchFamily="18" charset="0"/>
                <a:ea typeface="HG丸ｺﾞｼｯｸM-PRO"/>
                <a:cs typeface="Times New Roman" panose="02020603050405020304" pitchFamily="18" charset="0"/>
              </a:rPr>
            </a:br>
            <a:r>
              <a:rPr lang="ja-JP" altLang="en-US" sz="1000">
                <a:latin typeface="Times New Roman" panose="02020603050405020304" pitchFamily="18" charset="0"/>
                <a:ea typeface="HG丸ｺﾞｼｯｸM-PRO"/>
                <a:cs typeface="Times New Roman" panose="02020603050405020304" pitchFamily="18" charset="0"/>
              </a:rPr>
              <a:t>　　　　　</a:t>
            </a:r>
            <a:r>
              <a:rPr lang="ja-JP" altLang="ja-JP" sz="1000">
                <a:latin typeface="Times New Roman" panose="02020603050405020304" pitchFamily="18" charset="0"/>
                <a:ea typeface="HG丸ｺﾞｼｯｸM-PRO"/>
                <a:cs typeface="Times New Roman" panose="02020603050405020304" pitchFamily="18" charset="0"/>
              </a:rPr>
              <a:t>糖尿病の食事療法が</a:t>
            </a:r>
            <a:r>
              <a:rPr lang="ja-JP" altLang="en-US" sz="1000">
                <a:latin typeface="Times New Roman" panose="02020603050405020304" pitchFamily="18" charset="0"/>
                <a:ea typeface="HG丸ｺﾞｼｯｸM-PRO"/>
                <a:cs typeface="Times New Roman" panose="02020603050405020304" pitchFamily="18" charset="0"/>
              </a:rPr>
              <a:t>難しくなります</a:t>
            </a:r>
            <a:r>
              <a:rPr lang="ja-JP" altLang="ja-JP" sz="1000">
                <a:latin typeface="Times New Roman" panose="02020603050405020304" pitchFamily="18" charset="0"/>
                <a:ea typeface="HG丸ｺﾞｼｯｸM-PRO"/>
                <a:cs typeface="Times New Roman" panose="02020603050405020304" pitchFamily="18" charset="0"/>
              </a:rPr>
              <a:t>。</a:t>
            </a:r>
            <a:endParaRPr kumimoji="1" lang="vi-VN" altLang="ja-JP" sz="1000" dirty="0">
              <a:latin typeface="Times New Roman" panose="02020603050405020304" pitchFamily="18" charset="0"/>
              <a:cs typeface="Times New Roman" panose="02020603050405020304" pitchFamily="18" charset="0"/>
            </a:endParaRPr>
          </a:p>
        </p:txBody>
      </p:sp>
      <p:sp>
        <p:nvSpPr>
          <p:cNvPr id="5" name="円/楕円 4"/>
          <p:cNvSpPr/>
          <p:nvPr/>
        </p:nvSpPr>
        <p:spPr>
          <a:xfrm>
            <a:off x="119455" y="358221"/>
            <a:ext cx="6615993" cy="973893"/>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vi" altLang="ja-JP" sz="2200" b="1" dirty="0">
                <a:solidFill>
                  <a:schemeClr val="tx1"/>
                </a:solidFill>
                <a:latin typeface="Times New Roman" panose="02020603050405020304" pitchFamily="18" charset="0"/>
                <a:ea typeface="HG丸ｺﾞｼｯｸM-PRO" pitchFamily="50" charset="-128"/>
                <a:cs typeface="Times New Roman" panose="02020603050405020304" pitchFamily="18" charset="0"/>
              </a:rPr>
              <a:t>12. Bệnh tiểu đường và bệnh nha chu</a:t>
            </a:r>
          </a:p>
          <a:p>
            <a:pPr algn="ctr" rtl="0"/>
            <a:r>
              <a:rPr lang="ja-JP" altLang="ja-JP" sz="1400" b="1">
                <a:solidFill>
                  <a:schemeClr val="tx1"/>
                </a:solidFill>
                <a:latin typeface="HG丸ｺﾞｼｯｸM-PRO" pitchFamily="50" charset="-128"/>
                <a:ea typeface="HG丸ｺﾞｼｯｸM-PRO" pitchFamily="50" charset="-128"/>
              </a:rPr>
              <a:t>糖尿病</a:t>
            </a:r>
            <a:r>
              <a:rPr lang="ja-JP" altLang="en-US" sz="1400" b="1">
                <a:solidFill>
                  <a:schemeClr val="tx1"/>
                </a:solidFill>
                <a:latin typeface="HG丸ｺﾞｼｯｸM-PRO" pitchFamily="50" charset="-128"/>
                <a:ea typeface="HG丸ｺﾞｼｯｸM-PRO" pitchFamily="50" charset="-128"/>
              </a:rPr>
              <a:t>と歯周病</a:t>
            </a:r>
            <a:endParaRPr lang="en-US" altLang="ja-JP" sz="1400" b="1" dirty="0">
              <a:solidFill>
                <a:schemeClr val="tx1"/>
              </a:solidFill>
              <a:latin typeface="Times New Roman" panose="02020603050405020304" pitchFamily="18" charset="0"/>
              <a:ea typeface="HG丸ｺﾞｼｯｸM-PRO" pitchFamily="50" charset="-128"/>
              <a:cs typeface="Times New Roman" panose="02020603050405020304" pitchFamily="18" charset="0"/>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6346" y="8189017"/>
            <a:ext cx="806706" cy="904294"/>
          </a:xfrm>
          <a:prstGeom prst="rect">
            <a:avLst/>
          </a:prstGeom>
        </p:spPr>
      </p:pic>
      <p:pic>
        <p:nvPicPr>
          <p:cNvPr id="8" name="Picture 15">
            <a:extLst>
              <a:ext uri="{FF2B5EF4-FFF2-40B4-BE49-F238E27FC236}">
                <a16:creationId xmlns:a16="http://schemas.microsoft.com/office/drawing/2014/main" id="{F4B7CF21-581E-9FD2-B106-2B08058888F7}"/>
              </a:ext>
            </a:extLst>
          </p:cNvPr>
          <p:cNvPicPr>
            <a:picLocks noChangeAspect="1"/>
          </p:cNvPicPr>
          <p:nvPr/>
        </p:nvPicPr>
        <p:blipFill>
          <a:blip r:embed="rId4" cstate="print"/>
          <a:stretch>
            <a:fillRect/>
          </a:stretch>
        </p:blipFill>
        <p:spPr>
          <a:xfrm>
            <a:off x="6450161" y="16446"/>
            <a:ext cx="398915" cy="393217"/>
          </a:xfrm>
          <a:prstGeom prst="rect">
            <a:avLst/>
          </a:prstGeom>
        </p:spPr>
      </p:pic>
      <p:sp>
        <p:nvSpPr>
          <p:cNvPr id="9" name="テキスト ボックス 8">
            <a:extLst>
              <a:ext uri="{FF2B5EF4-FFF2-40B4-BE49-F238E27FC236}">
                <a16:creationId xmlns:a16="http://schemas.microsoft.com/office/drawing/2014/main" id="{D328648D-1FAB-3160-5C3B-1597D79B84F8}"/>
              </a:ext>
            </a:extLst>
          </p:cNvPr>
          <p:cNvSpPr txBox="1"/>
          <p:nvPr/>
        </p:nvSpPr>
        <p:spPr>
          <a:xfrm>
            <a:off x="5229200" y="11218"/>
            <a:ext cx="1225069" cy="415498"/>
          </a:xfrm>
          <a:prstGeom prst="rect">
            <a:avLst/>
          </a:prstGeom>
          <a:noFill/>
        </p:spPr>
        <p:txBody>
          <a:bodyPr wrap="square" rtlCol="0">
            <a:spAutoFit/>
          </a:bodyPr>
          <a:lstStyle/>
          <a:p>
            <a:pPr algn="r"/>
            <a:r>
              <a:rPr lang="vi" altLang="ja-JP" sz="1400" dirty="0">
                <a:solidFill>
                  <a:schemeClr val="bg1">
                    <a:lumMod val="50000"/>
                  </a:schemeClr>
                </a:solidFill>
                <a:latin typeface="Times New Roman" panose="02020603050405020304" pitchFamily="18" charset="0"/>
                <a:cs typeface="Times New Roman" panose="02020603050405020304" pitchFamily="18" charset="0"/>
              </a:rPr>
              <a:t>Bản tiếng Việt</a:t>
            </a:r>
            <a:endParaRPr lang="en-US" altLang="ja-JP" sz="1400" dirty="0">
              <a:solidFill>
                <a:schemeClr val="tx1">
                  <a:lumMod val="50000"/>
                  <a:lumOff val="50000"/>
                </a:schemeClr>
              </a:solidFill>
              <a:latin typeface="Times New Roman" panose="02020603050405020304" pitchFamily="18" charset="0"/>
              <a:ea typeface="HGMaruGothicMPRO" panose="020F0600000000000000" pitchFamily="34" charset="-128"/>
              <a:cs typeface="Times New Roman" panose="02020603050405020304" pitchFamily="18" charset="0"/>
            </a:endParaRPr>
          </a:p>
          <a:p>
            <a:pPr algn="r" rtl="0"/>
            <a:r>
              <a:rPr lang="ja-JP" altLang="en-US" sz="70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ベトナム語</a:t>
            </a:r>
          </a:p>
        </p:txBody>
      </p:sp>
      <p:sp>
        <p:nvSpPr>
          <p:cNvPr id="11" name="スライド番号プレースホルダー 1">
            <a:extLst>
              <a:ext uri="{FF2B5EF4-FFF2-40B4-BE49-F238E27FC236}">
                <a16:creationId xmlns:a16="http://schemas.microsoft.com/office/drawing/2014/main" id="{4745A119-C5D5-73A5-C3F4-4E80A10572D4}"/>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1</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/4</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
        <p:nvSpPr>
          <p:cNvPr id="12" name="フッター プレースホルダー 4">
            <a:extLst>
              <a:ext uri="{FF2B5EF4-FFF2-40B4-BE49-F238E27FC236}">
                <a16:creationId xmlns:a16="http://schemas.microsoft.com/office/drawing/2014/main" id="{BA24245D-ED28-96AD-F3DB-F4D03839235C}"/>
              </a:ext>
            </a:extLst>
          </p:cNvPr>
          <p:cNvSpPr txBox="1">
            <a:spLocks/>
          </p:cNvSpPr>
          <p:nvPr/>
        </p:nvSpPr>
        <p:spPr>
          <a:xfrm>
            <a:off x="1628800" y="9569200"/>
            <a:ext cx="3412246"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vi-VN" altLang="ja-JP" sz="1000" dirty="0">
                <a:solidFill>
                  <a:schemeClr val="bg1">
                    <a:lumMod val="50000"/>
                  </a:schemeClr>
                </a:solidFill>
                <a:latin typeface="Times New Roman" panose="02020603050405020304" pitchFamily="18" charset="0"/>
                <a:cs typeface="Times New Roman" panose="02020603050405020304" pitchFamily="18" charset="0"/>
              </a:rPr>
              <a:t>12.</a:t>
            </a:r>
            <a:r>
              <a:rPr lang="vi-VN" altLang="ja-JP" sz="1000" dirty="0">
                <a:latin typeface="Times New Roman" panose="02020603050405020304" pitchFamily="18" charset="0"/>
                <a:cs typeface="Times New Roman" panose="02020603050405020304" pitchFamily="18" charset="0"/>
              </a:rPr>
              <a:t> Bệnh tiểu đường và bệnh nha chu</a:t>
            </a:r>
          </a:p>
          <a:p>
            <a:r>
              <a:rPr kumimoji="1" lang="ja-JP" altLang="en-US" sz="700">
                <a:latin typeface="HGMaruGothicMPRO" panose="020F0600000000000000" pitchFamily="34" charset="-128"/>
                <a:ea typeface="HGMaruGothicMPRO" panose="020F0600000000000000" pitchFamily="34" charset="-128"/>
              </a:rPr>
              <a:t>糖尿病と歯周病</a:t>
            </a:r>
          </a:p>
        </p:txBody>
      </p:sp>
    </p:spTree>
    <p:extLst>
      <p:ext uri="{BB962C8B-B14F-4D97-AF65-F5344CB8AC3E}">
        <p14:creationId xmlns:p14="http://schemas.microsoft.com/office/powerpoint/2010/main" val="1014535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185446" y="617658"/>
            <a:ext cx="6509604" cy="4353271"/>
          </a:xfrm>
        </p:spPr>
        <p:txBody>
          <a:bodyPr vert="horz" rtlCol="0">
            <a:noAutofit/>
          </a:bodyPr>
          <a:lstStyle/>
          <a:p>
            <a:pPr marL="0" indent="0">
              <a:buNone/>
            </a:pPr>
            <a:r>
              <a:rPr lang="vi" altLang="ja-JP" sz="2000" b="1" dirty="0">
                <a:solidFill>
                  <a:schemeClr val="accent1"/>
                </a:solidFill>
                <a:latin typeface="Times New Roman" panose="02020603050405020304" pitchFamily="18" charset="0"/>
                <a:ea typeface="HG丸ｺﾞｼｯｸM-PRO"/>
                <a:cs typeface="Times New Roman" panose="02020603050405020304" pitchFamily="18" charset="0"/>
              </a:rPr>
              <a:t>★ </a:t>
            </a:r>
            <a:r>
              <a:rPr lang="vi" altLang="ja-JP" sz="2000" b="1" dirty="0">
                <a:latin typeface="Times New Roman" panose="02020603050405020304" pitchFamily="18" charset="0"/>
                <a:ea typeface="HG丸ｺﾞｼｯｸM-PRO"/>
                <a:cs typeface="Times New Roman" panose="02020603050405020304" pitchFamily="18" charset="0"/>
              </a:rPr>
              <a:t>Phòng ngừa và điều trị bệnh nha chu</a:t>
            </a:r>
          </a:p>
          <a:p>
            <a:pPr marL="0" indent="0">
              <a:buNone/>
            </a:pPr>
            <a:r>
              <a:rPr lang="ja-JP" altLang="en-US" sz="1100" b="1">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100" b="1">
                <a:latin typeface="HGMaruGothicMPRO" panose="020F0600000000000000" pitchFamily="34" charset="-128"/>
                <a:ea typeface="HGMaruGothicMPRO" panose="020F0600000000000000" pitchFamily="34" charset="-128"/>
                <a:cs typeface="Times New Roman" panose="02020603050405020304" pitchFamily="18" charset="0"/>
              </a:rPr>
              <a:t>歯周病の予防と治療</a:t>
            </a:r>
            <a:endParaRPr lang="en-US" altLang="ja-JP" sz="1100" b="1" dirty="0">
              <a:latin typeface="HGMaruGothicMPRO" panose="020F0600000000000000" pitchFamily="34" charset="-128"/>
              <a:ea typeface="HGMaruGothicMPRO" panose="020F0600000000000000" pitchFamily="34" charset="-128"/>
              <a:cs typeface="Times New Roman" panose="02020603050405020304" pitchFamily="18" charset="0"/>
            </a:endParaRPr>
          </a:p>
          <a:p>
            <a:pPr marL="0" indent="0">
              <a:buNone/>
            </a:pPr>
            <a:endParaRPr lang="en-US" altLang="ja-JP" sz="1100" dirty="0">
              <a:latin typeface="HGMaruGothicMPRO" panose="020F0600000000000000" pitchFamily="34" charset="-128"/>
              <a:ea typeface="HGMaruGothicMPRO" panose="020F0600000000000000" pitchFamily="34" charset="-128"/>
              <a:cs typeface="Times New Roman" panose="02020603050405020304" pitchFamily="18" charset="0"/>
            </a:endParaRPr>
          </a:p>
          <a:p>
            <a:pPr marL="0" indent="0" rtl="0">
              <a:buNone/>
            </a:pPr>
            <a:r>
              <a:rPr lang="vi" altLang="ja-JP" sz="2000" b="1" dirty="0">
                <a:solidFill>
                  <a:srgbClr val="4F81BD"/>
                </a:solidFill>
                <a:latin typeface="Times New Roman" panose="02020603050405020304" pitchFamily="18" charset="0"/>
                <a:ea typeface="HG丸ｺﾞｼｯｸM-PRO"/>
                <a:cs typeface="Times New Roman" panose="02020603050405020304" pitchFamily="18" charset="0"/>
              </a:rPr>
              <a:t>Điều quan trọng là loại bỏ mảng bám</a:t>
            </a:r>
          </a:p>
          <a:p>
            <a:pPr marL="0" indent="0">
              <a:buNone/>
            </a:pPr>
            <a:r>
              <a:rPr lang="ja-JP" altLang="en-US" sz="1100" b="1">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rPr>
              <a:t>　プラークを取り除くことが大切です</a:t>
            </a:r>
            <a:endParaRPr lang="en-US" altLang="ja-JP" sz="1100" b="1" dirty="0">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Loại bỏ mảng bám là điều quan trọng để ngăn ngừa bệnh nha chu.</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歯周病の予防には、プラークを取り除くことが大切です。</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Mảng bám là khối các vụn thức ăn và vi khuẩn bám trên bề mặt răng gây sâu răng và bệnh nha chu.</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プラークとは、歯の表面に付いた食べかすと細菌の塊で、虫歯や歯周病の原因になります。</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Mảng </a:t>
            </a:r>
            <a:r>
              <a:rPr lang="en-US" altLang="ja-JP" sz="1800" dirty="0" err="1">
                <a:latin typeface="Times New Roman" panose="02020603050405020304" pitchFamily="18" charset="0"/>
                <a:ea typeface="HG丸ｺﾞｼｯｸM-PRO"/>
                <a:cs typeface="Times New Roman" panose="02020603050405020304" pitchFamily="18" charset="0"/>
              </a:rPr>
              <a:t>bám</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theo</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thời</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gian</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sẽ</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hình</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thành</a:t>
            </a:r>
            <a:r>
              <a:rPr lang="vi" altLang="ja-JP" sz="1800" dirty="0">
                <a:latin typeface="Times New Roman" panose="02020603050405020304" pitchFamily="18" charset="0"/>
                <a:ea typeface="HG丸ｺﾞｼｯｸM-PRO"/>
                <a:cs typeface="Times New Roman" panose="02020603050405020304" pitchFamily="18" charset="0"/>
              </a:rPr>
              <a:t> cao </a:t>
            </a:r>
            <a:r>
              <a:rPr lang="en-US" altLang="ja-JP" sz="1800" dirty="0" err="1">
                <a:latin typeface="Times New Roman" panose="02020603050405020304" pitchFamily="18" charset="0"/>
                <a:ea typeface="HG丸ｺﾞｼｯｸM-PRO"/>
                <a:cs typeface="Times New Roman" panose="02020603050405020304" pitchFamily="18" charset="0"/>
              </a:rPr>
              <a:t>răng</a:t>
            </a:r>
            <a:r>
              <a:rPr lang="vi" altLang="ja-JP" sz="1800" dirty="0">
                <a:latin typeface="Times New Roman" panose="02020603050405020304" pitchFamily="18" charset="0"/>
                <a:ea typeface="HG丸ｺﾞｼｯｸM-PRO"/>
                <a:cs typeface="Times New Roman" panose="02020603050405020304" pitchFamily="18" charset="0"/>
              </a:rPr>
              <a:t>. Cao răng rất cứng và không thể loại bỏ bằng cách đánh răng. </a:t>
            </a:r>
            <a:r>
              <a:rPr lang="en-US" altLang="ja-JP" sz="1800" dirty="0" err="1">
                <a:latin typeface="Times New Roman" panose="02020603050405020304" pitchFamily="18" charset="0"/>
                <a:ea typeface="HG丸ｺﾞｼｯｸM-PRO"/>
                <a:cs typeface="Times New Roman" panose="02020603050405020304" pitchFamily="18" charset="0"/>
              </a:rPr>
              <a:t>Cần</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được</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nha</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sĩ</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điều</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trị</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để</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loại</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bỏ</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cao</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răng</a:t>
            </a:r>
            <a:r>
              <a:rPr lang="en-US" altLang="ja-JP" sz="1800" dirty="0">
                <a:latin typeface="Times New Roman" panose="02020603050405020304" pitchFamily="18" charset="0"/>
                <a:ea typeface="HG丸ｺﾞｼｯｸM-PRO"/>
                <a:cs typeface="Times New Roman" panose="02020603050405020304" pitchFamily="18" charset="0"/>
              </a:rPr>
              <a:t>.</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プラークは時間が経つと歯石へ変化します。歯石はとても固いので歯磨きではとれません。</a:t>
            </a:r>
            <a:br>
              <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rPr>
            </a:b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歯医者で取り除く治療が必要です。</a:t>
            </a:r>
            <a:endParaRPr lang="en-US" altLang="ja-JP" sz="1000" dirty="0">
              <a:highlight>
                <a:srgbClr val="FFFF00"/>
              </a:highlight>
              <a:latin typeface="HGMaruGothicMPRO" panose="020F0600000000000000" pitchFamily="34" charset="-128"/>
              <a:ea typeface="HGMaruGothicMPRO" panose="020F0600000000000000" pitchFamily="34" charset="-128"/>
              <a:cs typeface="Times New Roman" panose="02020603050405020304" pitchFamily="18" charset="0"/>
            </a:endParaRPr>
          </a:p>
        </p:txBody>
      </p:sp>
      <p:grpSp>
        <p:nvGrpSpPr>
          <p:cNvPr id="13" name="グループ化 12">
            <a:extLst>
              <a:ext uri="{FF2B5EF4-FFF2-40B4-BE49-F238E27FC236}">
                <a16:creationId xmlns:a16="http://schemas.microsoft.com/office/drawing/2014/main" id="{5C780017-37CA-62DD-BCB9-C18CAD4ECB21}"/>
              </a:ext>
            </a:extLst>
          </p:cNvPr>
          <p:cNvGrpSpPr/>
          <p:nvPr/>
        </p:nvGrpSpPr>
        <p:grpSpPr>
          <a:xfrm>
            <a:off x="162949" y="5322544"/>
            <a:ext cx="6528545" cy="3497900"/>
            <a:chOff x="106387" y="5691116"/>
            <a:chExt cx="6528545" cy="3497900"/>
          </a:xfrm>
        </p:grpSpPr>
        <p:pic>
          <p:nvPicPr>
            <p:cNvPr id="9" name="図 8">
              <a:extLst>
                <a:ext uri="{FF2B5EF4-FFF2-40B4-BE49-F238E27FC236}">
                  <a16:creationId xmlns:a16="http://schemas.microsoft.com/office/drawing/2014/main" id="{CF43D94B-757A-5F4A-8C29-C65A946321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5557" y="7826941"/>
              <a:ext cx="2619375" cy="1362075"/>
            </a:xfrm>
            <a:prstGeom prst="rect">
              <a:avLst/>
            </a:prstGeom>
          </p:spPr>
        </p:pic>
        <p:sp>
          <p:nvSpPr>
            <p:cNvPr id="10" name="雲形吹き出し 9">
              <a:extLst>
                <a:ext uri="{FF2B5EF4-FFF2-40B4-BE49-F238E27FC236}">
                  <a16:creationId xmlns:a16="http://schemas.microsoft.com/office/drawing/2014/main" id="{59639EBA-A53C-7945-8032-E5BD6CEB1641}"/>
                </a:ext>
              </a:extLst>
            </p:cNvPr>
            <p:cNvSpPr/>
            <p:nvPr/>
          </p:nvSpPr>
          <p:spPr>
            <a:xfrm>
              <a:off x="106387" y="5691116"/>
              <a:ext cx="4031979" cy="3166282"/>
            </a:xfrm>
            <a:prstGeom prst="cloudCallout">
              <a:avLst>
                <a:gd name="adj1" fmla="val 56405"/>
                <a:gd name="adj2" fmla="val 10874"/>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0"/>
              <a:r>
                <a:rPr lang="vi" altLang="ja-JP" dirty="0">
                  <a:solidFill>
                    <a:schemeClr val="tx1"/>
                  </a:solidFill>
                  <a:latin typeface="Times New Roman" panose="02020603050405020304" pitchFamily="18" charset="0"/>
                  <a:ea typeface="HG丸ｺﾞｼｯｸM-PRO"/>
                  <a:cs typeface="Times New Roman" panose="02020603050405020304" pitchFamily="18" charset="0"/>
                </a:rPr>
                <a:t>Cũng có báo cáo</a:t>
              </a:r>
              <a:r>
                <a:rPr lang="en-US" altLang="ja-JP" dirty="0">
                  <a:solidFill>
                    <a:schemeClr val="tx1"/>
                  </a:solidFill>
                  <a:latin typeface="Times New Roman" panose="02020603050405020304" pitchFamily="18" charset="0"/>
                  <a:ea typeface="HG丸ｺﾞｼｯｸM-PRO"/>
                  <a:cs typeface="Times New Roman" panose="02020603050405020304" pitchFamily="18" charset="0"/>
                </a:rPr>
                <a:t> </a:t>
              </a:r>
              <a:r>
                <a:rPr lang="en-US" altLang="ja-JP" dirty="0" err="1">
                  <a:solidFill>
                    <a:schemeClr val="tx1"/>
                  </a:solidFill>
                  <a:latin typeface="Times New Roman" panose="02020603050405020304" pitchFamily="18" charset="0"/>
                  <a:ea typeface="HG丸ｺﾞｼｯｸM-PRO"/>
                  <a:cs typeface="Times New Roman" panose="02020603050405020304" pitchFamily="18" charset="0"/>
                </a:rPr>
                <a:t>cho</a:t>
              </a:r>
              <a:r>
                <a:rPr lang="vi" altLang="ja-JP" dirty="0">
                  <a:solidFill>
                    <a:schemeClr val="tx1"/>
                  </a:solidFill>
                  <a:latin typeface="Times New Roman" panose="02020603050405020304" pitchFamily="18" charset="0"/>
                  <a:ea typeface="HG丸ｺﾞｼｯｸM-PRO"/>
                  <a:cs typeface="Times New Roman" panose="02020603050405020304" pitchFamily="18" charset="0"/>
                </a:rPr>
                <a:t> rằng khi bệnh nha chu được chữa khỏi, mức đường huyết sẽ được cải thiện!</a:t>
              </a:r>
            </a:p>
            <a:p>
              <a:pPr algn="ctr"/>
              <a:r>
                <a:rPr lang="ja-JP" altLang="ja-JP" sz="1000">
                  <a:solidFill>
                    <a:schemeClr val="tx1"/>
                  </a:solidFill>
                  <a:latin typeface="HG丸ｺﾞｼｯｸM-PRO"/>
                  <a:ea typeface="HG丸ｺﾞｼｯｸM-PRO"/>
                  <a:cs typeface="HG丸ｺﾞｼｯｸM-PRO"/>
                </a:rPr>
                <a:t>歯周病が</a:t>
              </a:r>
              <a:r>
                <a:rPr lang="ja-JP" altLang="en-US" sz="1000">
                  <a:solidFill>
                    <a:schemeClr val="tx1"/>
                  </a:solidFill>
                  <a:latin typeface="HG丸ｺﾞｼｯｸM-PRO"/>
                  <a:ea typeface="HG丸ｺﾞｼｯｸM-PRO"/>
                  <a:cs typeface="HG丸ｺﾞｼｯｸM-PRO"/>
                </a:rPr>
                <a:t>治ると、</a:t>
              </a:r>
              <a:r>
                <a:rPr lang="ja-JP" altLang="ja-JP" sz="1000">
                  <a:solidFill>
                    <a:schemeClr val="tx1"/>
                  </a:solidFill>
                  <a:latin typeface="HG丸ｺﾞｼｯｸM-PRO"/>
                  <a:ea typeface="HG丸ｺﾞｼｯｸM-PRO"/>
                  <a:cs typeface="HG丸ｺﾞｼｯｸM-PRO"/>
                </a:rPr>
                <a:t>血糖</a:t>
              </a:r>
              <a:r>
                <a:rPr lang="ja-JP" altLang="en-US" sz="1000">
                  <a:solidFill>
                    <a:schemeClr val="tx1"/>
                  </a:solidFill>
                  <a:latin typeface="HG丸ｺﾞｼｯｸM-PRO"/>
                  <a:ea typeface="HG丸ｺﾞｼｯｸM-PRO"/>
                  <a:cs typeface="HG丸ｺﾞｼｯｸM-PRO"/>
                </a:rPr>
                <a:t>値が</a:t>
              </a:r>
              <a:r>
                <a:rPr lang="ja-JP" altLang="ja-JP" sz="1000">
                  <a:solidFill>
                    <a:schemeClr val="tx1"/>
                  </a:solidFill>
                  <a:latin typeface="HG丸ｺﾞｼｯｸM-PRO"/>
                  <a:ea typeface="HG丸ｺﾞｼｯｸM-PRO"/>
                  <a:cs typeface="HG丸ｺﾞｼｯｸM-PRO"/>
                </a:rPr>
                <a:t>良くな</a:t>
              </a:r>
              <a:r>
                <a:rPr lang="ja-JP" altLang="en-US" sz="1000">
                  <a:solidFill>
                    <a:schemeClr val="tx1"/>
                  </a:solidFill>
                  <a:latin typeface="HG丸ｺﾞｼｯｸM-PRO"/>
                  <a:ea typeface="HG丸ｺﾞｼｯｸM-PRO"/>
                  <a:cs typeface="HG丸ｺﾞｼｯｸM-PRO"/>
                </a:rPr>
                <a:t>る</a:t>
              </a:r>
              <a:r>
                <a:rPr lang="ja-JP" altLang="ja-JP" sz="1000">
                  <a:solidFill>
                    <a:schemeClr val="tx1"/>
                  </a:solidFill>
                  <a:latin typeface="HG丸ｺﾞｼｯｸM-PRO"/>
                  <a:ea typeface="HG丸ｺﾞｼｯｸM-PRO"/>
                  <a:cs typeface="HG丸ｺﾞｼｯｸM-PRO"/>
                </a:rPr>
                <a:t>という報告もあります</a:t>
              </a:r>
              <a:r>
                <a:rPr lang="ja-JP" altLang="en-US" sz="1000">
                  <a:solidFill>
                    <a:schemeClr val="tx1"/>
                  </a:solidFill>
                  <a:latin typeface="HG丸ｺﾞｼｯｸM-PRO"/>
                  <a:ea typeface="HG丸ｺﾞｼｯｸM-PRO"/>
                  <a:cs typeface="HG丸ｺﾞｼｯｸM-PRO"/>
                </a:rPr>
                <a:t>！</a:t>
              </a:r>
              <a:endParaRPr lang="en-US" altLang="ja-JP" sz="1000" dirty="0">
                <a:solidFill>
                  <a:schemeClr val="tx1"/>
                </a:solidFill>
                <a:latin typeface="HG丸ｺﾞｼｯｸM-PRO"/>
                <a:ea typeface="HG丸ｺﾞｼｯｸM-PRO"/>
                <a:cs typeface="HG丸ｺﾞｼｯｸM-PRO"/>
              </a:endParaRPr>
            </a:p>
          </p:txBody>
        </p:sp>
      </p:grpSp>
      <p:sp>
        <p:nvSpPr>
          <p:cNvPr id="4" name="フッター プレースホルダー 4">
            <a:extLst>
              <a:ext uri="{FF2B5EF4-FFF2-40B4-BE49-F238E27FC236}">
                <a16:creationId xmlns:a16="http://schemas.microsoft.com/office/drawing/2014/main" id="{2BE6DAD1-308A-A643-362A-495E22B679A4}"/>
              </a:ext>
            </a:extLst>
          </p:cNvPr>
          <p:cNvSpPr txBox="1">
            <a:spLocks/>
          </p:cNvSpPr>
          <p:nvPr/>
        </p:nvSpPr>
        <p:spPr>
          <a:xfrm>
            <a:off x="1628800" y="9569200"/>
            <a:ext cx="3412246"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vi-VN" altLang="ja-JP" sz="1000" dirty="0">
                <a:solidFill>
                  <a:schemeClr val="bg1">
                    <a:lumMod val="50000"/>
                  </a:schemeClr>
                </a:solidFill>
                <a:latin typeface="Times New Roman" panose="02020603050405020304" pitchFamily="18" charset="0"/>
                <a:cs typeface="Times New Roman" panose="02020603050405020304" pitchFamily="18" charset="0"/>
              </a:rPr>
              <a:t>12.</a:t>
            </a:r>
            <a:r>
              <a:rPr lang="vi-VN" altLang="ja-JP" sz="1000" dirty="0">
                <a:latin typeface="Times New Roman" panose="02020603050405020304" pitchFamily="18" charset="0"/>
                <a:cs typeface="Times New Roman" panose="02020603050405020304" pitchFamily="18" charset="0"/>
              </a:rPr>
              <a:t> Bệnh tiểu đường và bệnh nha chu</a:t>
            </a:r>
          </a:p>
          <a:p>
            <a:r>
              <a:rPr kumimoji="1" lang="ja-JP" altLang="en-US" sz="700">
                <a:latin typeface="HGMaruGothicMPRO" panose="020F0600000000000000" pitchFamily="34" charset="-128"/>
                <a:ea typeface="HGMaruGothicMPRO" panose="020F0600000000000000" pitchFamily="34" charset="-128"/>
              </a:rPr>
              <a:t>糖尿病と歯周病</a:t>
            </a:r>
          </a:p>
        </p:txBody>
      </p:sp>
      <p:sp>
        <p:nvSpPr>
          <p:cNvPr id="8" name="スライド番号プレースホルダー 1">
            <a:extLst>
              <a:ext uri="{FF2B5EF4-FFF2-40B4-BE49-F238E27FC236}">
                <a16:creationId xmlns:a16="http://schemas.microsoft.com/office/drawing/2014/main" id="{B72F4D52-0B37-78EA-20D2-6EFB6E294A58}"/>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2</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/4</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
        <p:nvSpPr>
          <p:cNvPr id="11" name="テキスト ボックス 10">
            <a:extLst>
              <a:ext uri="{FF2B5EF4-FFF2-40B4-BE49-F238E27FC236}">
                <a16:creationId xmlns:a16="http://schemas.microsoft.com/office/drawing/2014/main" id="{55B0B249-160E-BFB0-6009-880205282FD8}"/>
              </a:ext>
            </a:extLst>
          </p:cNvPr>
          <p:cNvSpPr txBox="1"/>
          <p:nvPr/>
        </p:nvSpPr>
        <p:spPr>
          <a:xfrm>
            <a:off x="5229200" y="11218"/>
            <a:ext cx="1225069" cy="415498"/>
          </a:xfrm>
          <a:prstGeom prst="rect">
            <a:avLst/>
          </a:prstGeom>
          <a:noFill/>
        </p:spPr>
        <p:txBody>
          <a:bodyPr wrap="square" rtlCol="0">
            <a:spAutoFit/>
          </a:bodyPr>
          <a:lstStyle/>
          <a:p>
            <a:pPr algn="r"/>
            <a:r>
              <a:rPr lang="vi" altLang="ja-JP" sz="1400" dirty="0">
                <a:solidFill>
                  <a:schemeClr val="bg1">
                    <a:lumMod val="50000"/>
                  </a:schemeClr>
                </a:solidFill>
                <a:latin typeface="Times New Roman" panose="02020603050405020304" pitchFamily="18" charset="0"/>
                <a:cs typeface="Times New Roman" panose="02020603050405020304" pitchFamily="18" charset="0"/>
              </a:rPr>
              <a:t>Bản tiếng Việt</a:t>
            </a:r>
            <a:endParaRPr lang="en-US" altLang="ja-JP" sz="1400" dirty="0">
              <a:solidFill>
                <a:schemeClr val="tx1">
                  <a:lumMod val="50000"/>
                  <a:lumOff val="50000"/>
                </a:schemeClr>
              </a:solidFill>
              <a:latin typeface="Times New Roman" panose="02020603050405020304" pitchFamily="18" charset="0"/>
              <a:ea typeface="HGMaruGothicMPRO" panose="020F0600000000000000" pitchFamily="34" charset="-128"/>
              <a:cs typeface="Times New Roman" panose="02020603050405020304" pitchFamily="18" charset="0"/>
            </a:endParaRPr>
          </a:p>
          <a:p>
            <a:pPr algn="r" rtl="0"/>
            <a:r>
              <a:rPr lang="ja-JP" altLang="en-US" sz="70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ベトナム語</a:t>
            </a:r>
          </a:p>
        </p:txBody>
      </p:sp>
      <p:pic>
        <p:nvPicPr>
          <p:cNvPr id="12" name="Picture 15">
            <a:extLst>
              <a:ext uri="{FF2B5EF4-FFF2-40B4-BE49-F238E27FC236}">
                <a16:creationId xmlns:a16="http://schemas.microsoft.com/office/drawing/2014/main" id="{BF7A8E61-390A-FED3-9DB2-3936845F3F95}"/>
              </a:ext>
            </a:extLst>
          </p:cNvPr>
          <p:cNvPicPr>
            <a:picLocks noChangeAspect="1"/>
          </p:cNvPicPr>
          <p:nvPr/>
        </p:nvPicPr>
        <p:blipFill>
          <a:blip r:embed="rId4" cstate="print"/>
          <a:stretch>
            <a:fillRect/>
          </a:stretch>
        </p:blipFill>
        <p:spPr>
          <a:xfrm>
            <a:off x="6450161" y="16446"/>
            <a:ext cx="398915" cy="393217"/>
          </a:xfrm>
          <a:prstGeom prst="rect">
            <a:avLst/>
          </a:prstGeom>
        </p:spPr>
      </p:pic>
    </p:spTree>
    <p:extLst>
      <p:ext uri="{BB962C8B-B14F-4D97-AF65-F5344CB8AC3E}">
        <p14:creationId xmlns:p14="http://schemas.microsoft.com/office/powerpoint/2010/main" val="1821642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縦書きテキスト プレースホルダー 2">
            <a:extLst>
              <a:ext uri="{FF2B5EF4-FFF2-40B4-BE49-F238E27FC236}">
                <a16:creationId xmlns:a16="http://schemas.microsoft.com/office/drawing/2014/main" id="{76E6FCE0-E4F2-DC16-0039-9AB6BA97A451}"/>
              </a:ext>
            </a:extLst>
          </p:cNvPr>
          <p:cNvSpPr>
            <a:spLocks noGrp="1"/>
          </p:cNvSpPr>
          <p:nvPr>
            <p:ph type="body" orient="vert" idx="1"/>
          </p:nvPr>
        </p:nvSpPr>
        <p:spPr>
          <a:xfrm>
            <a:off x="240473" y="746403"/>
            <a:ext cx="6374336" cy="5192171"/>
          </a:xfrm>
        </p:spPr>
        <p:txBody>
          <a:bodyPr vert="horz" rtlCol="0">
            <a:noAutofit/>
          </a:bodyPr>
          <a:lstStyle/>
          <a:p>
            <a:pPr marL="0" indent="0" rtl="0">
              <a:buNone/>
            </a:pPr>
            <a:r>
              <a:rPr lang="vi" altLang="ja-JP" sz="2000" b="1" dirty="0">
                <a:solidFill>
                  <a:srgbClr val="4F81BD"/>
                </a:solidFill>
                <a:latin typeface="Times New Roman" panose="02020603050405020304" pitchFamily="18" charset="0"/>
                <a:ea typeface="HG丸ｺﾞｼｯｸM-PRO"/>
                <a:cs typeface="Times New Roman" panose="02020603050405020304" pitchFamily="18" charset="0"/>
              </a:rPr>
              <a:t>Đánh răng rất quan trọng.</a:t>
            </a:r>
          </a:p>
          <a:p>
            <a:pPr marL="0" indent="0">
              <a:buNone/>
            </a:pPr>
            <a:r>
              <a:rPr lang="ja-JP" altLang="en-US" sz="1100" b="1">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100" b="1">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rPr>
              <a:t>歯磨き</a:t>
            </a:r>
            <a:r>
              <a:rPr lang="ja-JP" altLang="en-US" sz="1100" b="1">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rPr>
              <a:t>が大切です</a:t>
            </a:r>
            <a:endParaRPr lang="en-US" altLang="ja-JP" sz="11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Kem đánh răng không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thể</a:t>
            </a:r>
            <a:r>
              <a:rPr lang="vi" altLang="ja-JP" sz="1800" dirty="0">
                <a:latin typeface="Times New Roman" panose="02020603050405020304" pitchFamily="18" charset="0"/>
                <a:ea typeface="HG丸ｺﾞｼｯｸM-PRO"/>
                <a:cs typeface="Times New Roman" panose="02020603050405020304" pitchFamily="18" charset="0"/>
              </a:rPr>
              <a:t> ngăn ngừa bệnh nha chu, nhưng nó làm cho miệng của bạn bớt mùi và làm trắng răng. Sử dụng quá nhiều sẽ làm tổn thương bề mặt răng.</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歯磨き粉</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は</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歯周病</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の</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予防</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はできませんが、</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口</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の</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臭</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いを少なくし、歯を白くします。</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使い過ぎ</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る</a:t>
            </a:r>
            <a:br>
              <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rPr>
            </a:b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と</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歯の</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表面</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を傷つけ</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ます。</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Sử dụng kem đánh răng mang lại cảm giác sảng khoái nên có người lầm tưởng rằng mình đã đánh răng tốt</a:t>
            </a:r>
            <a:r>
              <a:rPr lang="en-US" altLang="ja-JP" sz="1800" dirty="0">
                <a:latin typeface="Times New Roman" panose="02020603050405020304" pitchFamily="18" charset="0"/>
                <a:ea typeface="HG丸ｺﾞｼｯｸM-PRO"/>
                <a:cs typeface="Times New Roman" panose="02020603050405020304" pitchFamily="18" charset="0"/>
              </a:rPr>
              <a:t>,</a:t>
            </a:r>
            <a:r>
              <a:rPr lang="vi" altLang="ja-JP" sz="1800" dirty="0">
                <a:latin typeface="Times New Roman" panose="02020603050405020304" pitchFamily="18" charset="0"/>
                <a:ea typeface="HG丸ｺﾞｼｯｸM-PRO"/>
                <a:cs typeface="Times New Roman" panose="02020603050405020304" pitchFamily="18" charset="0"/>
              </a:rPr>
              <a:t> nhưng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cách</a:t>
            </a:r>
            <a:r>
              <a:rPr lang="vi"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đánh</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răng</a:t>
            </a:r>
            <a:r>
              <a:rPr lang="vi" altLang="ja-JP" sz="1800" dirty="0">
                <a:latin typeface="Times New Roman" panose="02020603050405020304" pitchFamily="18" charset="0"/>
                <a:ea typeface="HG丸ｺﾞｼｯｸM-PRO"/>
                <a:cs typeface="Times New Roman" panose="02020603050405020304" pitchFamily="18" charset="0"/>
              </a:rPr>
              <a:t> là quan trọng nhất.</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歯磨き粉を使うとさっぱりしてよく磨けたと勘違いすることがありますが、ブラッシングが一番</a:t>
            </a:r>
            <a:br>
              <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rPr>
            </a:b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大切です</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Hãy làm sạch kẽ răng bằng bàn chải kẽ răng và chỉ nha khoa.</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歯間ブラシ、デンタルフロス</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で</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歯と歯の間を</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きれいにしましょう</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Hãy đánh răng sau mỗi bữa ăn. Nếu khó </a:t>
            </a:r>
            <a:r>
              <a:rPr lang="en-US" altLang="ja-JP" sz="1800" dirty="0" err="1">
                <a:latin typeface="Times New Roman" panose="02020603050405020304" pitchFamily="18" charset="0"/>
                <a:ea typeface="HG丸ｺﾞｼｯｸM-PRO"/>
                <a:cs typeface="Times New Roman" panose="02020603050405020304" pitchFamily="18" charset="0"/>
              </a:rPr>
              <a:t>thực</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hiện</a:t>
            </a:r>
            <a:r>
              <a:rPr lang="vi" altLang="ja-JP" sz="1800" dirty="0">
                <a:latin typeface="Times New Roman" panose="02020603050405020304" pitchFamily="18" charset="0"/>
                <a:ea typeface="HG丸ｺﾞｼｯｸM-PRO"/>
                <a:cs typeface="Times New Roman" panose="02020603050405020304" pitchFamily="18" charset="0"/>
              </a:rPr>
              <a:t>, hãy đánh kỹ mỗi ngày một lần trước khi đi ngủ.</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毎食後</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に</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歯磨き</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をしましょう。</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難しい場合は一日１回</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寝る前</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にしっかり磨きましょう。</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r>
              <a:rPr lang="en-US" altLang="ja-JP" sz="1800" dirty="0" err="1">
                <a:latin typeface="Times New Roman" panose="02020603050405020304" pitchFamily="18" charset="0"/>
                <a:ea typeface="HG丸ｺﾞｼｯｸM-PRO"/>
                <a:cs typeface="Times New Roman" panose="02020603050405020304" pitchFamily="18" charset="0"/>
              </a:rPr>
              <a:t>Buổi</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tối</a:t>
            </a:r>
            <a:r>
              <a:rPr lang="en-US" altLang="ja-JP" sz="1800" dirty="0">
                <a:latin typeface="Times New Roman" panose="02020603050405020304" pitchFamily="18" charset="0"/>
                <a:ea typeface="HG丸ｺﾞｼｯｸM-PRO"/>
                <a:cs typeface="Times New Roman" panose="02020603050405020304" pitchFamily="18" charset="0"/>
              </a:rPr>
              <a:t> t</a:t>
            </a:r>
            <a:r>
              <a:rPr lang="vi" altLang="ja-JP" sz="1800" dirty="0">
                <a:latin typeface="Times New Roman" panose="02020603050405020304" pitchFamily="18" charset="0"/>
                <a:ea typeface="HG丸ｺﾞｼｯｸM-PRO"/>
                <a:cs typeface="Times New Roman" panose="02020603050405020304" pitchFamily="18" charset="0"/>
              </a:rPr>
              <a:t>rước khi đi ngủ,</a:t>
            </a:r>
            <a:r>
              <a:rPr lang="en-US" altLang="ja-JP" sz="1800" dirty="0">
                <a:latin typeface="Times New Roman" panose="02020603050405020304" pitchFamily="18" charset="0"/>
                <a:ea typeface="HG丸ｺﾞｼｯｸM-PRO"/>
                <a:cs typeface="Times New Roman" panose="02020603050405020304" pitchFamily="18" charset="0"/>
              </a:rPr>
              <a:t> </a:t>
            </a:r>
            <a:r>
              <a:rPr lang="vi" altLang="ja-JP" sz="1800" dirty="0">
                <a:latin typeface="Times New Roman" panose="02020603050405020304" pitchFamily="18" charset="0"/>
                <a:ea typeface="HG丸ｺﾞｼｯｸM-PRO"/>
                <a:cs typeface="Times New Roman" panose="02020603050405020304" pitchFamily="18" charset="0"/>
              </a:rPr>
              <a:t>hãy</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đánh</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răng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giả</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thật</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kỹ</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bằng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bàn</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chải</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đánh</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răng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giống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như</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khi</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đánh</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răng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thật</a:t>
            </a:r>
            <a:r>
              <a:rPr lang="vi" altLang="ja-JP" sz="1800" dirty="0">
                <a:latin typeface="Times New Roman" panose="02020603050405020304" pitchFamily="18" charset="0"/>
                <a:ea typeface="HG丸ｺﾞｼｯｸM-PRO"/>
                <a:cs typeface="Times New Roman" panose="02020603050405020304" pitchFamily="18" charset="0"/>
              </a:rPr>
              <a:t>.</a:t>
            </a:r>
          </a:p>
          <a:p>
            <a:pPr marL="0" indent="0">
              <a:buNone/>
            </a:pPr>
            <a:r>
              <a:rPr lang="ja-JP" altLang="en-US" sz="1000">
                <a:latin typeface="Times New Roman" panose="02020603050405020304" pitchFamily="18" charset="0"/>
                <a:ea typeface="HG丸ｺﾞｼｯｸM-PRO"/>
                <a:cs typeface="Times New Roman" panose="02020603050405020304" pitchFamily="18" charset="0"/>
              </a:rPr>
              <a:t>　　　　　</a:t>
            </a:r>
            <a:r>
              <a:rPr lang="ja-JP" altLang="ja-JP" sz="1000">
                <a:latin typeface="Times New Roman" panose="02020603050405020304" pitchFamily="18" charset="0"/>
                <a:ea typeface="HG丸ｺﾞｼｯｸM-PRO"/>
                <a:cs typeface="Times New Roman" panose="02020603050405020304" pitchFamily="18" charset="0"/>
              </a:rPr>
              <a:t>入れ歯も</a:t>
            </a:r>
            <a:r>
              <a:rPr lang="ja-JP" altLang="en-US" sz="1000">
                <a:latin typeface="Times New Roman" panose="02020603050405020304" pitchFamily="18" charset="0"/>
                <a:ea typeface="HG丸ｺﾞｼｯｸM-PRO"/>
                <a:cs typeface="Times New Roman" panose="02020603050405020304" pitchFamily="18" charset="0"/>
              </a:rPr>
              <a:t>、夜寝る前に</a:t>
            </a:r>
            <a:r>
              <a:rPr lang="ja-JP" altLang="ja-JP" sz="1000">
                <a:latin typeface="Times New Roman" panose="02020603050405020304" pitchFamily="18" charset="0"/>
                <a:ea typeface="HG丸ｺﾞｼｯｸM-PRO"/>
                <a:cs typeface="Times New Roman" panose="02020603050405020304" pitchFamily="18" charset="0"/>
              </a:rPr>
              <a:t>歯と同じように歯ブラシでしっかり磨きます。</a:t>
            </a:r>
            <a:endParaRPr lang="en-US" altLang="ja-JP" sz="1000" dirty="0">
              <a:highlight>
                <a:srgbClr val="FFFF00"/>
              </a:highlight>
              <a:latin typeface="Times New Roman" panose="02020603050405020304" pitchFamily="18" charset="0"/>
              <a:ea typeface="HG丸ｺﾞｼｯｸM-PRO"/>
              <a:cs typeface="Times New Roman" panose="02020603050405020304" pitchFamily="18" charset="0"/>
            </a:endParaRPr>
          </a:p>
        </p:txBody>
      </p:sp>
      <p:sp>
        <p:nvSpPr>
          <p:cNvPr id="3" name="フッター プレースホルダー 4">
            <a:extLst>
              <a:ext uri="{FF2B5EF4-FFF2-40B4-BE49-F238E27FC236}">
                <a16:creationId xmlns:a16="http://schemas.microsoft.com/office/drawing/2014/main" id="{7DBA8F7B-2F0D-5903-AB8B-0F708368003F}"/>
              </a:ext>
            </a:extLst>
          </p:cNvPr>
          <p:cNvSpPr txBox="1">
            <a:spLocks/>
          </p:cNvSpPr>
          <p:nvPr/>
        </p:nvSpPr>
        <p:spPr>
          <a:xfrm>
            <a:off x="1628800" y="9569200"/>
            <a:ext cx="3412246"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vi-VN" altLang="ja-JP" sz="1000" dirty="0">
                <a:solidFill>
                  <a:schemeClr val="bg1">
                    <a:lumMod val="50000"/>
                  </a:schemeClr>
                </a:solidFill>
                <a:latin typeface="Times New Roman" panose="02020603050405020304" pitchFamily="18" charset="0"/>
                <a:cs typeface="Times New Roman" panose="02020603050405020304" pitchFamily="18" charset="0"/>
              </a:rPr>
              <a:t>12.</a:t>
            </a:r>
            <a:r>
              <a:rPr lang="vi-VN" altLang="ja-JP" sz="1000" dirty="0">
                <a:latin typeface="Times New Roman" panose="02020603050405020304" pitchFamily="18" charset="0"/>
                <a:cs typeface="Times New Roman" panose="02020603050405020304" pitchFamily="18" charset="0"/>
              </a:rPr>
              <a:t> Bệnh tiểu đường và bệnh nha chu</a:t>
            </a:r>
          </a:p>
          <a:p>
            <a:r>
              <a:rPr kumimoji="1" lang="ja-JP" altLang="en-US" sz="700">
                <a:latin typeface="HGMaruGothicMPRO" panose="020F0600000000000000" pitchFamily="34" charset="-128"/>
                <a:ea typeface="HGMaruGothicMPRO" panose="020F0600000000000000" pitchFamily="34" charset="-128"/>
              </a:rPr>
              <a:t>糖尿病と歯周病</a:t>
            </a:r>
          </a:p>
        </p:txBody>
      </p:sp>
      <p:sp>
        <p:nvSpPr>
          <p:cNvPr id="5" name="スライド番号プレースホルダー 1">
            <a:extLst>
              <a:ext uri="{FF2B5EF4-FFF2-40B4-BE49-F238E27FC236}">
                <a16:creationId xmlns:a16="http://schemas.microsoft.com/office/drawing/2014/main" id="{8402CB84-B979-54E7-F3DD-D89AB77AA8D3}"/>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3</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/4</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
        <p:nvSpPr>
          <p:cNvPr id="7" name="テキスト ボックス 6">
            <a:extLst>
              <a:ext uri="{FF2B5EF4-FFF2-40B4-BE49-F238E27FC236}">
                <a16:creationId xmlns:a16="http://schemas.microsoft.com/office/drawing/2014/main" id="{532077D7-38B8-4487-FD1E-D3BA2F80E1BD}"/>
              </a:ext>
            </a:extLst>
          </p:cNvPr>
          <p:cNvSpPr txBox="1"/>
          <p:nvPr/>
        </p:nvSpPr>
        <p:spPr>
          <a:xfrm>
            <a:off x="5229200" y="11218"/>
            <a:ext cx="1225069" cy="415498"/>
          </a:xfrm>
          <a:prstGeom prst="rect">
            <a:avLst/>
          </a:prstGeom>
          <a:noFill/>
        </p:spPr>
        <p:txBody>
          <a:bodyPr wrap="square" rtlCol="0">
            <a:spAutoFit/>
          </a:bodyPr>
          <a:lstStyle/>
          <a:p>
            <a:pPr algn="r"/>
            <a:r>
              <a:rPr lang="vi" altLang="ja-JP" sz="1400" dirty="0">
                <a:solidFill>
                  <a:schemeClr val="bg1">
                    <a:lumMod val="50000"/>
                  </a:schemeClr>
                </a:solidFill>
                <a:latin typeface="Times New Roman" panose="02020603050405020304" pitchFamily="18" charset="0"/>
                <a:cs typeface="Times New Roman" panose="02020603050405020304" pitchFamily="18" charset="0"/>
              </a:rPr>
              <a:t>Bản tiếng Việt</a:t>
            </a:r>
            <a:endParaRPr lang="en-US" altLang="ja-JP" sz="1400" dirty="0">
              <a:solidFill>
                <a:schemeClr val="tx1">
                  <a:lumMod val="50000"/>
                  <a:lumOff val="50000"/>
                </a:schemeClr>
              </a:solidFill>
              <a:latin typeface="Times New Roman" panose="02020603050405020304" pitchFamily="18" charset="0"/>
              <a:ea typeface="HGMaruGothicMPRO" panose="020F0600000000000000" pitchFamily="34" charset="-128"/>
              <a:cs typeface="Times New Roman" panose="02020603050405020304" pitchFamily="18" charset="0"/>
            </a:endParaRPr>
          </a:p>
          <a:p>
            <a:pPr algn="r" rtl="0"/>
            <a:r>
              <a:rPr lang="ja-JP" altLang="en-US" sz="70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ベトナム語</a:t>
            </a:r>
          </a:p>
        </p:txBody>
      </p:sp>
      <p:pic>
        <p:nvPicPr>
          <p:cNvPr id="8" name="Picture 15">
            <a:extLst>
              <a:ext uri="{FF2B5EF4-FFF2-40B4-BE49-F238E27FC236}">
                <a16:creationId xmlns:a16="http://schemas.microsoft.com/office/drawing/2014/main" id="{3B7ED324-CF79-DCE3-DBF9-48CC821001D9}"/>
              </a:ext>
            </a:extLst>
          </p:cNvPr>
          <p:cNvPicPr>
            <a:picLocks noChangeAspect="1"/>
          </p:cNvPicPr>
          <p:nvPr/>
        </p:nvPicPr>
        <p:blipFill>
          <a:blip r:embed="rId3" cstate="print"/>
          <a:stretch>
            <a:fillRect/>
          </a:stretch>
        </p:blipFill>
        <p:spPr>
          <a:xfrm>
            <a:off x="6450161" y="16446"/>
            <a:ext cx="398915" cy="393217"/>
          </a:xfrm>
          <a:prstGeom prst="rect">
            <a:avLst/>
          </a:prstGeom>
        </p:spPr>
      </p:pic>
    </p:spTree>
    <p:extLst>
      <p:ext uri="{BB962C8B-B14F-4D97-AF65-F5344CB8AC3E}">
        <p14:creationId xmlns:p14="http://schemas.microsoft.com/office/powerpoint/2010/main" val="3634746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9200" y="4625241"/>
            <a:ext cx="923420" cy="851111"/>
          </a:xfrm>
          <a:prstGeom prst="rect">
            <a:avLst/>
          </a:prstGeom>
        </p:spPr>
      </p:pic>
      <p:pic>
        <p:nvPicPr>
          <p:cNvPr id="15" name="図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6884" y="500717"/>
            <a:ext cx="1409700" cy="1275502"/>
          </a:xfrm>
          <a:prstGeom prst="rect">
            <a:avLst/>
          </a:prstGeom>
        </p:spPr>
      </p:pic>
      <p:sp>
        <p:nvSpPr>
          <p:cNvPr id="7" name="縦書きテキスト プレースホルダー 2">
            <a:extLst>
              <a:ext uri="{FF2B5EF4-FFF2-40B4-BE49-F238E27FC236}">
                <a16:creationId xmlns:a16="http://schemas.microsoft.com/office/drawing/2014/main" id="{172B332C-9164-DFDD-7AB5-F6AD5A8BB508}"/>
              </a:ext>
            </a:extLst>
          </p:cNvPr>
          <p:cNvSpPr>
            <a:spLocks noGrp="1"/>
          </p:cNvSpPr>
          <p:nvPr>
            <p:ph type="body" orient="vert" idx="1"/>
          </p:nvPr>
        </p:nvSpPr>
        <p:spPr>
          <a:xfrm>
            <a:off x="283131" y="892988"/>
            <a:ext cx="6366487" cy="7216030"/>
          </a:xfrm>
        </p:spPr>
        <p:txBody>
          <a:bodyPr vert="horz" rtlCol="0">
            <a:noAutofit/>
          </a:bodyPr>
          <a:lstStyle/>
          <a:p>
            <a:pPr marL="0" indent="0" rtl="0">
              <a:buNone/>
            </a:pPr>
            <a:r>
              <a:rPr lang="vi" altLang="ja-JP" sz="2000" b="1" dirty="0">
                <a:solidFill>
                  <a:srgbClr val="4F81BD"/>
                </a:solidFill>
                <a:latin typeface="Times New Roman" panose="02020603050405020304" pitchFamily="18" charset="0"/>
                <a:ea typeface="HG丸ｺﾞｼｯｸM-PRO"/>
                <a:cs typeface="Times New Roman" panose="02020603050405020304" pitchFamily="18" charset="0"/>
              </a:rPr>
              <a:t>Hãy khám răng định kỳ.</a:t>
            </a:r>
          </a:p>
          <a:p>
            <a:pPr marL="0" indent="0" rtl="0">
              <a:buNone/>
            </a:pPr>
            <a:r>
              <a:rPr lang="ja-JP" altLang="en-US" sz="1100" b="1">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rPr>
              <a:t>　定期的に</a:t>
            </a:r>
            <a:r>
              <a:rPr lang="ja-JP" altLang="ja-JP" sz="1100" b="1">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rPr>
              <a:t>歯</a:t>
            </a:r>
            <a:r>
              <a:rPr lang="ja-JP" altLang="en-US" sz="1100" b="1">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rPr>
              <a:t>医者にかかりましょう</a:t>
            </a:r>
            <a:endParaRPr lang="en-US" altLang="ja-JP" sz="1100" b="1" dirty="0">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Hãy </a:t>
            </a:r>
            <a:r>
              <a:rPr lang="en-US" altLang="ja-JP" sz="1800" dirty="0" err="1">
                <a:latin typeface="Times New Roman" panose="02020603050405020304" pitchFamily="18" charset="0"/>
                <a:ea typeface="HG丸ｺﾞｼｯｸM-PRO"/>
                <a:cs typeface="Times New Roman" panose="02020603050405020304" pitchFamily="18" charset="0"/>
              </a:rPr>
              <a:t>đến</a:t>
            </a:r>
            <a:r>
              <a:rPr lang="vi" altLang="ja-JP" sz="1800" dirty="0">
                <a:latin typeface="Times New Roman" panose="02020603050405020304" pitchFamily="18" charset="0"/>
                <a:ea typeface="HG丸ｺﾞｼｯｸM-PRO"/>
                <a:cs typeface="Times New Roman" panose="02020603050405020304" pitchFamily="18" charset="0"/>
              </a:rPr>
              <a:t> nha sĩ</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khám</a:t>
            </a:r>
            <a:r>
              <a:rPr lang="vi" altLang="ja-JP" sz="1800" dirty="0">
                <a:latin typeface="Times New Roman" panose="02020603050405020304" pitchFamily="18" charset="0"/>
                <a:ea typeface="HG丸ｺﾞｼｯｸM-PRO"/>
                <a:cs typeface="Times New Roman" panose="02020603050405020304" pitchFamily="18" charset="0"/>
              </a:rPr>
              <a:t> nếu có bệnh nha chu.</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歯周病は、歯</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医者でみてもらいましょう。</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Ngay cả khi không có bất kỳ triệu chứng nào vẫn nên khám 3-4 lần một năm. Hãy trao đổi với nha sĩ thường đi</a:t>
            </a:r>
            <a:r>
              <a:rPr lang="ja-JP" altLang="en-US"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khám</a:t>
            </a:r>
            <a:r>
              <a:rPr lang="vi" altLang="ja-JP" sz="1800" dirty="0">
                <a:latin typeface="Times New Roman" panose="02020603050405020304" pitchFamily="18" charset="0"/>
                <a:ea typeface="HG丸ｺﾞｼｯｸM-PRO"/>
                <a:cs typeface="Times New Roman" panose="02020603050405020304" pitchFamily="18" charset="0"/>
              </a:rPr>
              <a:t>.</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症状がなくても、年に３〜４回は</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みてもらいます。</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かかりつけの</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歯医者に相談してください。</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Hãy học kỹ cách đánh răng đúng cách.</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歯磨きの方法をしっかり教えてもら</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いましょう。</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Hãy nói với nha sĩ việc đang điều trị bệnh tiểu đường.</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歯医者では、</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糖尿病</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の治療をしていることを</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伝えましょう。</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marL="0" indent="0">
              <a:buNone/>
            </a:pP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marL="0" indent="0">
              <a:buNone/>
            </a:pPr>
            <a:endParaRPr lang="en-US" altLang="ja-JP" sz="1600" dirty="0">
              <a:latin typeface="Times New Roman" panose="02020603050405020304" pitchFamily="18" charset="0"/>
              <a:ea typeface="Gulim" panose="020B0600000101010101" pitchFamily="34" charset="-127"/>
              <a:cs typeface="Times New Roman" panose="02020603050405020304" pitchFamily="18" charset="0"/>
            </a:endParaRPr>
          </a:p>
          <a:p>
            <a:pPr marL="0" indent="0">
              <a:buNone/>
            </a:pPr>
            <a:endParaRPr lang="en-US" altLang="ja-JP" sz="1600" dirty="0">
              <a:latin typeface="Times New Roman" panose="02020603050405020304" pitchFamily="18" charset="0"/>
              <a:ea typeface="Gulim" panose="020B0600000101010101" pitchFamily="34" charset="-127"/>
              <a:cs typeface="Times New Roman" panose="02020603050405020304" pitchFamily="18" charset="0"/>
            </a:endParaRPr>
          </a:p>
          <a:p>
            <a:pPr marL="0" indent="0" rtl="0">
              <a:buNone/>
            </a:pPr>
            <a:r>
              <a:rPr lang="vi" altLang="ja-JP" sz="2000" b="1" dirty="0">
                <a:solidFill>
                  <a:srgbClr val="4F81BD"/>
                </a:solidFill>
                <a:latin typeface="Times New Roman" panose="02020603050405020304" pitchFamily="18" charset="0"/>
                <a:ea typeface="HG丸ｺﾞｼｯｸM-PRO"/>
                <a:cs typeface="Times New Roman" panose="02020603050405020304" pitchFamily="18" charset="0"/>
              </a:rPr>
              <a:t>Những điều cần chú ý khác</a:t>
            </a:r>
          </a:p>
          <a:p>
            <a:pPr marL="0" indent="0">
              <a:buNone/>
            </a:pPr>
            <a:r>
              <a:rPr lang="ja-JP" altLang="en-US" sz="1100" b="1">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rPr>
              <a:t>　他にも気を付けること</a:t>
            </a:r>
            <a:endParaRPr lang="en-US" altLang="ja-JP" sz="1100" b="1" dirty="0">
              <a:solidFill>
                <a:srgbClr val="4F81BD"/>
              </a:solidFill>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Bỏ hút thuốc.</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タバコはやめます。</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Hút thuốc lá khiến dễ mắc bệnh nha chu hơn và làm bệnh nha chu dễ xấu đi.</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タバコを吸うことで、歯周病になりやすく、歯周病が悪くなりやすい。</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Nếu ăn vặt nhiều, ăn nhiều đồ ngọt sẽ dễ mắc bệnh nha chu.</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おやつが</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多い、甘いものを</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たくさん食べると</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歯周病</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になりやすい。</a:t>
            </a:r>
            <a:endPar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endParaRPr>
          </a:p>
          <a:p>
            <a:pPr rtl="0"/>
            <a:r>
              <a:rPr lang="vi" altLang="ja-JP" sz="1800" dirty="0">
                <a:latin typeface="Times New Roman" panose="02020603050405020304" pitchFamily="18" charset="0"/>
                <a:ea typeface="HG丸ｺﾞｼｯｸM-PRO"/>
                <a:cs typeface="Times New Roman" panose="02020603050405020304" pitchFamily="18" charset="0"/>
              </a:rPr>
              <a:t>Không sử dụng tăm xỉa răng. Vì sẽ làm tổn thương nướu và</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làm</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cho</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khoảng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cách</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giữa</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răng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với</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răng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hở</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rộng</a:t>
            </a:r>
            <a:r>
              <a:rPr lang="en-US" altLang="ja-JP" sz="1800" dirty="0">
                <a:latin typeface="Times New Roman" panose="02020603050405020304" pitchFamily="18" charset="0"/>
                <a:ea typeface="HG丸ｺﾞｼｯｸM-PRO"/>
                <a:cs typeface="Times New Roman" panose="02020603050405020304" pitchFamily="18" charset="0"/>
              </a:rPr>
              <a:t> </a:t>
            </a:r>
            <a:r>
              <a:rPr lang="en-US" altLang="ja-JP" sz="1800" dirty="0" err="1">
                <a:latin typeface="Times New Roman" panose="02020603050405020304" pitchFamily="18" charset="0"/>
                <a:ea typeface="HG丸ｺﾞｼｯｸM-PRO"/>
                <a:cs typeface="Times New Roman" panose="02020603050405020304" pitchFamily="18" charset="0"/>
              </a:rPr>
              <a:t>ra</a:t>
            </a:r>
            <a:r>
              <a:rPr lang="vi" altLang="ja-JP" sz="1800" dirty="0">
                <a:latin typeface="Times New Roman" panose="02020603050405020304" pitchFamily="18" charset="0"/>
                <a:ea typeface="HG丸ｺﾞｼｯｸM-PRO"/>
                <a:cs typeface="Times New Roman" panose="02020603050405020304" pitchFamily="18" charset="0"/>
              </a:rPr>
              <a:t>. </a:t>
            </a:r>
          </a:p>
          <a:p>
            <a:pPr marL="0" indent="0">
              <a:buNone/>
            </a:pP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　　　　　</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爪楊枝は使用しない。</a:t>
            </a:r>
            <a:r>
              <a:rPr lang="ja-JP" altLang="en-US" sz="1000">
                <a:latin typeface="HGMaruGothicMPRO" panose="020F0600000000000000" pitchFamily="34" charset="-128"/>
                <a:ea typeface="HGMaruGothicMPRO" panose="020F0600000000000000" pitchFamily="34" charset="-128"/>
                <a:cs typeface="Times New Roman" panose="02020603050405020304" pitchFamily="18" charset="0"/>
              </a:rPr>
              <a:t>歯ぐき</a:t>
            </a:r>
            <a:r>
              <a:rPr lang="ja-JP" altLang="ja-JP" sz="1000">
                <a:latin typeface="HGMaruGothicMPRO" panose="020F0600000000000000" pitchFamily="34" charset="-128"/>
                <a:ea typeface="HGMaruGothicMPRO" panose="020F0600000000000000" pitchFamily="34" charset="-128"/>
                <a:cs typeface="Times New Roman" panose="02020603050405020304" pitchFamily="18" charset="0"/>
              </a:rPr>
              <a:t>をいためて歯と歯の間が広がります。</a:t>
            </a:r>
            <a:r>
              <a:rPr lang="en-US" altLang="ja-JP" sz="1000" dirty="0">
                <a:latin typeface="HGMaruGothicMPRO" panose="020F0600000000000000" pitchFamily="34" charset="-128"/>
                <a:ea typeface="HGMaruGothicMPRO" panose="020F0600000000000000" pitchFamily="34" charset="-128"/>
                <a:cs typeface="Times New Roman" panose="02020603050405020304" pitchFamily="18" charset="0"/>
              </a:rPr>
              <a:t> </a:t>
            </a:r>
          </a:p>
        </p:txBody>
      </p:sp>
      <p:sp>
        <p:nvSpPr>
          <p:cNvPr id="5" name="フッター プレースホルダー 4">
            <a:extLst>
              <a:ext uri="{FF2B5EF4-FFF2-40B4-BE49-F238E27FC236}">
                <a16:creationId xmlns:a16="http://schemas.microsoft.com/office/drawing/2014/main" id="{0CFEBC07-C96D-4BA5-891A-BB1731522C76}"/>
              </a:ext>
            </a:extLst>
          </p:cNvPr>
          <p:cNvSpPr txBox="1">
            <a:spLocks/>
          </p:cNvSpPr>
          <p:nvPr/>
        </p:nvSpPr>
        <p:spPr>
          <a:xfrm>
            <a:off x="1628800" y="9569200"/>
            <a:ext cx="3412246"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vi-VN" altLang="ja-JP" sz="1000" dirty="0">
                <a:solidFill>
                  <a:schemeClr val="bg1">
                    <a:lumMod val="50000"/>
                  </a:schemeClr>
                </a:solidFill>
                <a:latin typeface="Times New Roman" panose="02020603050405020304" pitchFamily="18" charset="0"/>
                <a:cs typeface="Times New Roman" panose="02020603050405020304" pitchFamily="18" charset="0"/>
              </a:rPr>
              <a:t>12.</a:t>
            </a:r>
            <a:r>
              <a:rPr lang="vi-VN" altLang="ja-JP" sz="1000" dirty="0">
                <a:latin typeface="Times New Roman" panose="02020603050405020304" pitchFamily="18" charset="0"/>
                <a:cs typeface="Times New Roman" panose="02020603050405020304" pitchFamily="18" charset="0"/>
              </a:rPr>
              <a:t> Bệnh tiểu đường và bệnh nha chu</a:t>
            </a:r>
          </a:p>
          <a:p>
            <a:r>
              <a:rPr kumimoji="1" lang="ja-JP" altLang="en-US" sz="700">
                <a:latin typeface="HGMaruGothicMPRO" panose="020F0600000000000000" pitchFamily="34" charset="-128"/>
                <a:ea typeface="HGMaruGothicMPRO" panose="020F0600000000000000" pitchFamily="34" charset="-128"/>
              </a:rPr>
              <a:t>糖尿病と歯周病</a:t>
            </a:r>
          </a:p>
        </p:txBody>
      </p:sp>
      <p:sp>
        <p:nvSpPr>
          <p:cNvPr id="8" name="スライド番号プレースホルダー 1">
            <a:extLst>
              <a:ext uri="{FF2B5EF4-FFF2-40B4-BE49-F238E27FC236}">
                <a16:creationId xmlns:a16="http://schemas.microsoft.com/office/drawing/2014/main" id="{08AA8512-D4E3-649A-E17B-CFDB9C796916}"/>
              </a:ext>
            </a:extLst>
          </p:cNvPr>
          <p:cNvSpPr txBox="1">
            <a:spLocks/>
          </p:cNvSpPr>
          <p:nvPr/>
        </p:nvSpPr>
        <p:spPr>
          <a:xfrm>
            <a:off x="6341201" y="9680083"/>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smtClean="0">
                <a:solidFill>
                  <a:schemeClr val="tx1">
                    <a:lumMod val="50000"/>
                    <a:lumOff val="50000"/>
                  </a:schemeClr>
                </a:solidFill>
                <a:latin typeface="HGMaruGothicMPRO" panose="020F0600000000000000" pitchFamily="34" charset="-128"/>
                <a:ea typeface="HGMaruGothicMPRO" panose="020F0600000000000000" pitchFamily="34" charset="-128"/>
              </a:rPr>
              <a:pPr/>
              <a:t>4</a:t>
            </a:fld>
            <a:r>
              <a:rPr lang="en-US" altLang="ja-JP" sz="1000" dirty="0">
                <a:solidFill>
                  <a:schemeClr val="tx1">
                    <a:lumMod val="50000"/>
                    <a:lumOff val="50000"/>
                  </a:schemeClr>
                </a:solidFill>
                <a:latin typeface="HGMaruGothicMPRO" panose="020F0600000000000000" pitchFamily="34" charset="-128"/>
                <a:ea typeface="HGMaruGothicMPRO" panose="020F0600000000000000" pitchFamily="34" charset="-128"/>
              </a:rPr>
              <a:t>/4</a:t>
            </a:r>
            <a:endParaRPr lang="ja-JP" altLang="en-US" sz="1000">
              <a:solidFill>
                <a:schemeClr val="tx1">
                  <a:lumMod val="50000"/>
                  <a:lumOff val="50000"/>
                </a:schemeClr>
              </a:solidFill>
              <a:latin typeface="HGMaruGothicMPRO" panose="020F0600000000000000" pitchFamily="34" charset="-128"/>
              <a:ea typeface="HGMaruGothicMPRO" panose="020F0600000000000000" pitchFamily="34" charset="-128"/>
            </a:endParaRPr>
          </a:p>
        </p:txBody>
      </p:sp>
      <p:sp>
        <p:nvSpPr>
          <p:cNvPr id="10" name="テキスト ボックス 9">
            <a:extLst>
              <a:ext uri="{FF2B5EF4-FFF2-40B4-BE49-F238E27FC236}">
                <a16:creationId xmlns:a16="http://schemas.microsoft.com/office/drawing/2014/main" id="{ECDCD37A-45EF-BFC9-F21C-85EEFAC5627E}"/>
              </a:ext>
            </a:extLst>
          </p:cNvPr>
          <p:cNvSpPr txBox="1"/>
          <p:nvPr/>
        </p:nvSpPr>
        <p:spPr>
          <a:xfrm>
            <a:off x="5229200" y="11218"/>
            <a:ext cx="1225069" cy="415498"/>
          </a:xfrm>
          <a:prstGeom prst="rect">
            <a:avLst/>
          </a:prstGeom>
          <a:noFill/>
        </p:spPr>
        <p:txBody>
          <a:bodyPr wrap="square" rtlCol="0">
            <a:spAutoFit/>
          </a:bodyPr>
          <a:lstStyle/>
          <a:p>
            <a:pPr algn="r"/>
            <a:r>
              <a:rPr lang="vi" altLang="ja-JP" sz="1400" dirty="0">
                <a:solidFill>
                  <a:schemeClr val="bg1">
                    <a:lumMod val="50000"/>
                  </a:schemeClr>
                </a:solidFill>
                <a:latin typeface="Times New Roman" panose="02020603050405020304" pitchFamily="18" charset="0"/>
                <a:cs typeface="Times New Roman" panose="02020603050405020304" pitchFamily="18" charset="0"/>
              </a:rPr>
              <a:t>Bản tiếng Việt</a:t>
            </a:r>
            <a:endParaRPr lang="en-US" altLang="ja-JP" sz="1400" dirty="0">
              <a:solidFill>
                <a:schemeClr val="tx1">
                  <a:lumMod val="50000"/>
                  <a:lumOff val="50000"/>
                </a:schemeClr>
              </a:solidFill>
              <a:latin typeface="Times New Roman" panose="02020603050405020304" pitchFamily="18" charset="0"/>
              <a:ea typeface="HGMaruGothicMPRO" panose="020F0600000000000000" pitchFamily="34" charset="-128"/>
              <a:cs typeface="Times New Roman" panose="02020603050405020304" pitchFamily="18" charset="0"/>
            </a:endParaRPr>
          </a:p>
          <a:p>
            <a:pPr algn="r" rtl="0"/>
            <a:r>
              <a:rPr lang="ja-JP" altLang="en-US" sz="700">
                <a:solidFill>
                  <a:schemeClr val="tx1">
                    <a:lumMod val="50000"/>
                    <a:lumOff val="50000"/>
                  </a:schemeClr>
                </a:solidFill>
                <a:latin typeface="HGMaruGothicMPRO" panose="020F0600000000000000" pitchFamily="34" charset="-128"/>
                <a:ea typeface="HGMaruGothicMPRO" panose="020F0600000000000000" pitchFamily="34" charset="-128"/>
                <a:cs typeface="Times New Roman" panose="02020603050405020304" pitchFamily="18" charset="0"/>
              </a:rPr>
              <a:t>ベトナム語</a:t>
            </a:r>
          </a:p>
        </p:txBody>
      </p:sp>
      <p:pic>
        <p:nvPicPr>
          <p:cNvPr id="11" name="Picture 15">
            <a:extLst>
              <a:ext uri="{FF2B5EF4-FFF2-40B4-BE49-F238E27FC236}">
                <a16:creationId xmlns:a16="http://schemas.microsoft.com/office/drawing/2014/main" id="{2468C7F2-1046-A49C-4FD9-1BE6E384CBFA}"/>
              </a:ext>
            </a:extLst>
          </p:cNvPr>
          <p:cNvPicPr>
            <a:picLocks noChangeAspect="1"/>
          </p:cNvPicPr>
          <p:nvPr/>
        </p:nvPicPr>
        <p:blipFill>
          <a:blip r:embed="rId5" cstate="print"/>
          <a:stretch>
            <a:fillRect/>
          </a:stretch>
        </p:blipFill>
        <p:spPr>
          <a:xfrm>
            <a:off x="6450161" y="16446"/>
            <a:ext cx="398915" cy="393217"/>
          </a:xfrm>
          <a:prstGeom prst="rect">
            <a:avLst/>
          </a:prstGeom>
        </p:spPr>
      </p:pic>
    </p:spTree>
    <p:extLst>
      <p:ext uri="{BB962C8B-B14F-4D97-AF65-F5344CB8AC3E}">
        <p14:creationId xmlns:p14="http://schemas.microsoft.com/office/powerpoint/2010/main" val="4055945478"/>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5" ma:contentTypeDescription="新しいドキュメントを作成します。" ma:contentTypeScope="" ma:versionID="ec6653aecfb0b4caf0491b54661ca33a">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6ec018fe822cf1b0bac1cc40b73a61aa"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c054a63-b167-4c04-b5d0-d411ebb564cb" xsi:nil="true"/>
    <lcf76f155ced4ddcb4097134ff3c332f xmlns="2cbc4e30-bd4c-493e-9827-f761ae7f285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701334F-8990-4515-B925-C71D879148E4}">
  <ds:schemaRefs>
    <ds:schemaRef ds:uri="http://schemas.microsoft.com/sharepoint/v3/contenttype/forms"/>
  </ds:schemaRefs>
</ds:datastoreItem>
</file>

<file path=customXml/itemProps2.xml><?xml version="1.0" encoding="utf-8"?>
<ds:datastoreItem xmlns:ds="http://schemas.openxmlformats.org/officeDocument/2006/customXml" ds:itemID="{2CBD4873-045C-46D9-90F2-A004FA815F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bc4e30-bd4c-493e-9827-f761ae7f285c"/>
    <ds:schemaRef ds:uri="5c054a63-b167-4c04-b5d0-d411ebb564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695C5D1-2787-4BF2-A140-70D154674C10}">
  <ds:schemaRefs>
    <ds:schemaRef ds:uri="http://purl.org/dc/dcmitype/"/>
    <ds:schemaRef ds:uri="http://schemas.microsoft.com/office/infopath/2007/PartnerControls"/>
    <ds:schemaRef ds:uri="http://schemas.openxmlformats.org/package/2006/metadata/core-properties"/>
    <ds:schemaRef ds:uri="http://purl.org/dc/terms/"/>
    <ds:schemaRef ds:uri="http://schemas.microsoft.com/office/2006/metadata/properties"/>
    <ds:schemaRef ds:uri="http://schemas.microsoft.com/office/2006/documentManagement/types"/>
    <ds:schemaRef ds:uri="http://purl.org/dc/elements/1.1/"/>
    <ds:schemaRef ds:uri="5c054a63-b167-4c04-b5d0-d411ebb564cb"/>
    <ds:schemaRef ds:uri="2cbc4e30-bd4c-493e-9827-f761ae7f285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1144</Words>
  <Application>Microsoft Macintosh PowerPoint</Application>
  <PresentationFormat>A4 210 x 297 mm</PresentationFormat>
  <Paragraphs>91</Paragraphs>
  <Slides>4</Slides>
  <Notes>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HGMaruGothicMPRO</vt:lpstr>
      <vt:lpstr>HGMaruGothicMPRO</vt:lpstr>
      <vt:lpstr>Arial</vt:lpstr>
      <vt:lpstr>Calibri</vt:lpstr>
      <vt:lpstr>Times New Roman</vt:lpstr>
      <vt:lpstr>ホワイト</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2023-02-08T08:55:15Z</dcterms:created>
  <dcterms:modified xsi:type="dcterms:W3CDTF">2024-01-17T07:23:38Z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0x0101006AD6CFD96EA1914D84868EB8714DE2E6</vt:lpwstr>
  </property>
  <property fmtid="{D5CDD505-2E9C-101B-9397-08002B2CF9AE}" pid="3" name="MediaServiceImageTags">
    <vt:lpwstr/>
  </property>
</Properties>
</file>